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085" r:id="rId1"/>
  </p:sldMasterIdLst>
  <p:notesMasterIdLst>
    <p:notesMasterId r:id="rId24"/>
  </p:notesMasterIdLst>
  <p:handoutMasterIdLst>
    <p:handoutMasterId r:id="rId25"/>
  </p:handoutMasterIdLst>
  <p:sldIdLst>
    <p:sldId id="340" r:id="rId2"/>
    <p:sldId id="317" r:id="rId3"/>
    <p:sldId id="359" r:id="rId4"/>
    <p:sldId id="318" r:id="rId5"/>
    <p:sldId id="319" r:id="rId6"/>
    <p:sldId id="343" r:id="rId7"/>
    <p:sldId id="367" r:id="rId8"/>
    <p:sldId id="368" r:id="rId9"/>
    <p:sldId id="346" r:id="rId10"/>
    <p:sldId id="348" r:id="rId11"/>
    <p:sldId id="361" r:id="rId12"/>
    <p:sldId id="364" r:id="rId13"/>
    <p:sldId id="258" r:id="rId14"/>
    <p:sldId id="274" r:id="rId15"/>
    <p:sldId id="352" r:id="rId16"/>
    <p:sldId id="351" r:id="rId17"/>
    <p:sldId id="353" r:id="rId18"/>
    <p:sldId id="354" r:id="rId19"/>
    <p:sldId id="356" r:id="rId20"/>
    <p:sldId id="360" r:id="rId21"/>
    <p:sldId id="369" r:id="rId22"/>
    <p:sldId id="296" r:id="rId23"/>
  </p:sldIdLst>
  <p:sldSz cx="13004800" cy="9753600"/>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ishan Aggarwal" initials="K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0" autoAdjust="0"/>
    <p:restoredTop sz="96374" autoAdjust="0"/>
  </p:normalViewPr>
  <p:slideViewPr>
    <p:cSldViewPr>
      <p:cViewPr varScale="1">
        <p:scale>
          <a:sx n="64" d="100"/>
          <a:sy n="64" d="100"/>
        </p:scale>
        <p:origin x="-2118" y="-120"/>
      </p:cViewPr>
      <p:guideLst>
        <p:guide orient="horz" pos="3072"/>
        <p:guide pos="4096"/>
      </p:guideLst>
    </p:cSldViewPr>
  </p:slideViewPr>
  <p:notesTextViewPr>
    <p:cViewPr>
      <p:scale>
        <a:sx n="150" d="100"/>
        <a:sy n="15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BA5736EC-11AC-41F2-86D1-EF700B6CCD09}" type="datetimeFigureOut">
              <a:rPr lang="en-US" smtClean="0"/>
              <a:pPr/>
              <a:t>1/28/2021</a:t>
            </a:fld>
            <a:endParaRPr lang="en-US"/>
          </a:p>
        </p:txBody>
      </p:sp>
      <p:sp>
        <p:nvSpPr>
          <p:cNvPr id="4" name="Footer Placeholder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69CF6395-5DF5-4CD1-91BC-D4DE84975FF4}" type="slidenum">
              <a:rPr lang="en-US" smtClean="0"/>
              <a:pPr/>
              <a:t>‹#›</a:t>
            </a:fld>
            <a:endParaRPr lang="en-US"/>
          </a:p>
        </p:txBody>
      </p:sp>
    </p:spTree>
    <p:extLst>
      <p:ext uri="{BB962C8B-B14F-4D97-AF65-F5344CB8AC3E}">
        <p14:creationId xmlns:p14="http://schemas.microsoft.com/office/powerpoint/2010/main" xmlns="" val="4061984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942975" y="746125"/>
            <a:ext cx="4972050" cy="3730625"/>
          </a:xfrm>
          <a:prstGeom prst="rect">
            <a:avLst/>
          </a:prstGeom>
        </p:spPr>
        <p:txBody>
          <a:bodyPr/>
          <a:lstStyle/>
          <a:p>
            <a:endParaRPr/>
          </a:p>
        </p:txBody>
      </p:sp>
      <p:sp>
        <p:nvSpPr>
          <p:cNvPr id="117" name="Shape 117"/>
          <p:cNvSpPr>
            <a:spLocks noGrp="1"/>
          </p:cNvSpPr>
          <p:nvPr>
            <p:ph type="body" sz="quarter" idx="1"/>
          </p:nvPr>
        </p:nvSpPr>
        <p:spPr>
          <a:xfrm>
            <a:off x="914400" y="4724956"/>
            <a:ext cx="5029200" cy="4476274"/>
          </a:xfrm>
          <a:prstGeom prst="rect">
            <a:avLst/>
          </a:prstGeom>
        </p:spPr>
        <p:txBody>
          <a:bodyPr/>
          <a:lstStyle/>
          <a:p>
            <a:endParaRPr/>
          </a:p>
        </p:txBody>
      </p:sp>
    </p:spTree>
    <p:extLst>
      <p:ext uri="{BB962C8B-B14F-4D97-AF65-F5344CB8AC3E}">
        <p14:creationId xmlns:p14="http://schemas.microsoft.com/office/powerpoint/2010/main" xmlns="" val="3663101930"/>
      </p:ext>
    </p:extLst>
  </p:cSld>
  <p:clrMap bg1="lt1" tx1="dk1" bg2="lt2" tx2="dk2" accent1="accent1" accent2="accent2" accent3="accent3" accent4="accent4" accent5="accent5" accent6="accent6" hlink="hlink" folHlink="folHlink"/>
  <p:notesStyle>
    <a:lvl1pPr defTabSz="457082" latinLnBrk="0">
      <a:lnSpc>
        <a:spcPct val="117999"/>
      </a:lnSpc>
      <a:defRPr sz="2100">
        <a:latin typeface="Helvetica Neue"/>
        <a:ea typeface="Helvetica Neue"/>
        <a:cs typeface="Helvetica Neue"/>
        <a:sym typeface="Helvetica Neue"/>
      </a:defRPr>
    </a:lvl1pPr>
    <a:lvl2pPr indent="228542" defTabSz="457082" latinLnBrk="0">
      <a:lnSpc>
        <a:spcPct val="117999"/>
      </a:lnSpc>
      <a:defRPr sz="2100">
        <a:latin typeface="Helvetica Neue"/>
        <a:ea typeface="Helvetica Neue"/>
        <a:cs typeface="Helvetica Neue"/>
        <a:sym typeface="Helvetica Neue"/>
      </a:defRPr>
    </a:lvl2pPr>
    <a:lvl3pPr indent="457082" defTabSz="457082" latinLnBrk="0">
      <a:lnSpc>
        <a:spcPct val="117999"/>
      </a:lnSpc>
      <a:defRPr sz="2100">
        <a:latin typeface="Helvetica Neue"/>
        <a:ea typeface="Helvetica Neue"/>
        <a:cs typeface="Helvetica Neue"/>
        <a:sym typeface="Helvetica Neue"/>
      </a:defRPr>
    </a:lvl3pPr>
    <a:lvl4pPr indent="685623" defTabSz="457082" latinLnBrk="0">
      <a:lnSpc>
        <a:spcPct val="117999"/>
      </a:lnSpc>
      <a:defRPr sz="2100">
        <a:latin typeface="Helvetica Neue"/>
        <a:ea typeface="Helvetica Neue"/>
        <a:cs typeface="Helvetica Neue"/>
        <a:sym typeface="Helvetica Neue"/>
      </a:defRPr>
    </a:lvl4pPr>
    <a:lvl5pPr indent="914166" defTabSz="457082" latinLnBrk="0">
      <a:lnSpc>
        <a:spcPct val="117999"/>
      </a:lnSpc>
      <a:defRPr sz="2100">
        <a:latin typeface="Helvetica Neue"/>
        <a:ea typeface="Helvetica Neue"/>
        <a:cs typeface="Helvetica Neue"/>
        <a:sym typeface="Helvetica Neue"/>
      </a:defRPr>
    </a:lvl5pPr>
    <a:lvl6pPr indent="1142708" defTabSz="457082" latinLnBrk="0">
      <a:lnSpc>
        <a:spcPct val="117999"/>
      </a:lnSpc>
      <a:defRPr sz="2100">
        <a:latin typeface="Helvetica Neue"/>
        <a:ea typeface="Helvetica Neue"/>
        <a:cs typeface="Helvetica Neue"/>
        <a:sym typeface="Helvetica Neue"/>
      </a:defRPr>
    </a:lvl6pPr>
    <a:lvl7pPr indent="1371248" defTabSz="457082" latinLnBrk="0">
      <a:lnSpc>
        <a:spcPct val="117999"/>
      </a:lnSpc>
      <a:defRPr sz="2100">
        <a:latin typeface="Helvetica Neue"/>
        <a:ea typeface="Helvetica Neue"/>
        <a:cs typeface="Helvetica Neue"/>
        <a:sym typeface="Helvetica Neue"/>
      </a:defRPr>
    </a:lvl7pPr>
    <a:lvl8pPr indent="1599793" defTabSz="457082" latinLnBrk="0">
      <a:lnSpc>
        <a:spcPct val="117999"/>
      </a:lnSpc>
      <a:defRPr sz="2100">
        <a:latin typeface="Helvetica Neue"/>
        <a:ea typeface="Helvetica Neue"/>
        <a:cs typeface="Helvetica Neue"/>
        <a:sym typeface="Helvetica Neue"/>
      </a:defRPr>
    </a:lvl8pPr>
    <a:lvl9pPr indent="1828331" defTabSz="457082" latinLnBrk="0">
      <a:lnSpc>
        <a:spcPct val="117999"/>
      </a:lnSpc>
      <a:defRPr sz="21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xmlns="" val="217652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D15AA0-C438-4451-83AA-2A6FBE7D59AD}"/>
              </a:ext>
            </a:extLst>
          </p:cNvPr>
          <p:cNvSpPr>
            <a:spLocks noGrp="1"/>
          </p:cNvSpPr>
          <p:nvPr>
            <p:ph type="ctrTitle"/>
          </p:nvPr>
        </p:nvSpPr>
        <p:spPr>
          <a:xfrm>
            <a:off x="1625600" y="1596249"/>
            <a:ext cx="9753600" cy="3395698"/>
          </a:xfrm>
        </p:spPr>
        <p:txBody>
          <a:bodyPr anchor="b"/>
          <a:lstStyle>
            <a:lvl1pPr algn="ctr">
              <a:defRPr sz="64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5F19C2FA-0CEE-4A89-91BC-5955D7964F01}"/>
              </a:ext>
            </a:extLst>
          </p:cNvPr>
          <p:cNvSpPr>
            <a:spLocks noGrp="1"/>
          </p:cNvSpPr>
          <p:nvPr>
            <p:ph type="subTitle" idx="1"/>
          </p:nvPr>
        </p:nvSpPr>
        <p:spPr>
          <a:xfrm>
            <a:off x="1625600" y="5122898"/>
            <a:ext cx="9753600" cy="2354862"/>
          </a:xfrm>
        </p:spPr>
        <p:txBody>
          <a:bodyPr/>
          <a:lstStyle>
            <a:lvl1pPr marL="0" indent="0" algn="ctr">
              <a:buNone/>
              <a:defRPr sz="2560"/>
            </a:lvl1pPr>
            <a:lvl2pPr marL="487695" indent="0" algn="ctr">
              <a:buNone/>
              <a:defRPr sz="2133"/>
            </a:lvl2pPr>
            <a:lvl3pPr marL="975390" indent="0" algn="ctr">
              <a:buNone/>
              <a:defRPr sz="1920"/>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71E4E788-500D-4B72-AF0F-7551BDC50496}"/>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xmlns="" id="{E6430BED-15A2-4AFD-8C46-8DD6A0AEBC80}"/>
              </a:ext>
            </a:extLst>
          </p:cNvPr>
          <p:cNvSpPr>
            <a:spLocks noGrp="1"/>
          </p:cNvSpPr>
          <p:nvPr>
            <p:ph type="ftr" sz="quarter" idx="11"/>
          </p:nvPr>
        </p:nvSpPr>
        <p:spPr/>
        <p:txBody>
          <a:bodyPr/>
          <a:lstStyle/>
          <a:p>
            <a:endParaRPr kumimoji="0" lang="en-US" dirty="0"/>
          </a:p>
        </p:txBody>
      </p:sp>
      <p:sp>
        <p:nvSpPr>
          <p:cNvPr id="6" name="Slide Number Placeholder 5">
            <a:extLst>
              <a:ext uri="{FF2B5EF4-FFF2-40B4-BE49-F238E27FC236}">
                <a16:creationId xmlns:a16="http://schemas.microsoft.com/office/drawing/2014/main" xmlns="" id="{90C35345-E48F-495E-A0F7-04F5023EC16A}"/>
              </a:ext>
            </a:extLst>
          </p:cNvPr>
          <p:cNvSpPr>
            <a:spLocks noGrp="1"/>
          </p:cNvSpPr>
          <p:nvPr>
            <p:ph type="sldNum" sz="quarter" idx="12"/>
          </p:nvPr>
        </p:nvSpPr>
        <p:spPr/>
        <p:txBody>
          <a:bodyPr/>
          <a:lstStyle/>
          <a:p>
            <a:fld id="{86CB4B4D-7CA3-9044-876B-883B54F8677D}" type="slidenum">
              <a:rPr lang="en-US" smtClean="0"/>
              <a:pPr/>
              <a:t>‹#›</a:t>
            </a:fld>
            <a:endParaRPr lang="en-US"/>
          </a:p>
        </p:txBody>
      </p:sp>
    </p:spTree>
    <p:extLst>
      <p:ext uri="{BB962C8B-B14F-4D97-AF65-F5344CB8AC3E}">
        <p14:creationId xmlns:p14="http://schemas.microsoft.com/office/powerpoint/2010/main" xmlns="" val="3107087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B418BB-FA7A-40FA-9EE8-019468D85AB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D9965EE7-85C4-467E-BE26-1B85DD3484D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CAE0A56F-2E7C-45CD-BEDD-B9D5CE49A03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xmlns="" id="{FA679CC5-210B-4416-982B-A76CFF8FC2F4}"/>
              </a:ext>
            </a:extLst>
          </p:cNvPr>
          <p:cNvSpPr>
            <a:spLocks noGrp="1"/>
          </p:cNvSpPr>
          <p:nvPr>
            <p:ph type="ftr" sz="quarter" idx="11"/>
          </p:nvPr>
        </p:nvSpPr>
        <p:spPr/>
        <p:txBody>
          <a:bodyPr/>
          <a:lstStyle/>
          <a:p>
            <a:endParaRPr kumimoji="0" lang="en-US"/>
          </a:p>
        </p:txBody>
      </p:sp>
      <p:sp>
        <p:nvSpPr>
          <p:cNvPr id="6" name="Slide Number Placeholder 5">
            <a:extLst>
              <a:ext uri="{FF2B5EF4-FFF2-40B4-BE49-F238E27FC236}">
                <a16:creationId xmlns:a16="http://schemas.microsoft.com/office/drawing/2014/main" xmlns="" id="{1D2BFAF6-92B2-4AE8-AC6A-5D7298502159}"/>
              </a:ext>
            </a:extLst>
          </p:cNvPr>
          <p:cNvSpPr>
            <a:spLocks noGrp="1"/>
          </p:cNvSpPr>
          <p:nvPr>
            <p:ph type="sldNum" sz="quarter" idx="12"/>
          </p:nvPr>
        </p:nvSpPr>
        <p:spPr/>
        <p:txBody>
          <a:bodyPr/>
          <a:lstStyle/>
          <a:p>
            <a:fld id="{86CB4B4D-7CA3-9044-876B-883B54F8677D}" type="slidenum">
              <a:rPr lang="en-US" smtClean="0"/>
              <a:pPr/>
              <a:t>‹#›</a:t>
            </a:fld>
            <a:endParaRPr lang="en-US"/>
          </a:p>
        </p:txBody>
      </p:sp>
    </p:spTree>
    <p:extLst>
      <p:ext uri="{BB962C8B-B14F-4D97-AF65-F5344CB8AC3E}">
        <p14:creationId xmlns:p14="http://schemas.microsoft.com/office/powerpoint/2010/main" xmlns="" val="3048532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A1BA68E-A1F4-4C65-AA37-610959BF6899}"/>
              </a:ext>
            </a:extLst>
          </p:cNvPr>
          <p:cNvSpPr>
            <a:spLocks noGrp="1"/>
          </p:cNvSpPr>
          <p:nvPr>
            <p:ph type="title" orient="vert"/>
          </p:nvPr>
        </p:nvSpPr>
        <p:spPr>
          <a:xfrm>
            <a:off x="9306560" y="519289"/>
            <a:ext cx="2804160" cy="8265725"/>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C416AF2F-7BF9-480E-AF89-5E1202907A1F}"/>
              </a:ext>
            </a:extLst>
          </p:cNvPr>
          <p:cNvSpPr>
            <a:spLocks noGrp="1"/>
          </p:cNvSpPr>
          <p:nvPr>
            <p:ph type="body" orient="vert" idx="1"/>
          </p:nvPr>
        </p:nvSpPr>
        <p:spPr>
          <a:xfrm>
            <a:off x="894080" y="519289"/>
            <a:ext cx="8249920" cy="82657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DB604A10-A9FA-489B-A458-8CE88315CB0F}"/>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xmlns="" id="{0CBA5C54-A3D5-4E89-9DC2-DEA52043BD67}"/>
              </a:ext>
            </a:extLst>
          </p:cNvPr>
          <p:cNvSpPr>
            <a:spLocks noGrp="1"/>
          </p:cNvSpPr>
          <p:nvPr>
            <p:ph type="ftr" sz="quarter" idx="11"/>
          </p:nvPr>
        </p:nvSpPr>
        <p:spPr/>
        <p:txBody>
          <a:bodyPr/>
          <a:lstStyle/>
          <a:p>
            <a:endParaRPr kumimoji="0" lang="en-US"/>
          </a:p>
        </p:txBody>
      </p:sp>
      <p:sp>
        <p:nvSpPr>
          <p:cNvPr id="6" name="Slide Number Placeholder 5">
            <a:extLst>
              <a:ext uri="{FF2B5EF4-FFF2-40B4-BE49-F238E27FC236}">
                <a16:creationId xmlns:a16="http://schemas.microsoft.com/office/drawing/2014/main" xmlns="" id="{4505EFD5-7632-476A-9E9D-784FE98D1527}"/>
              </a:ext>
            </a:extLst>
          </p:cNvPr>
          <p:cNvSpPr>
            <a:spLocks noGrp="1"/>
          </p:cNvSpPr>
          <p:nvPr>
            <p:ph type="sldNum" sz="quarter" idx="12"/>
          </p:nvPr>
        </p:nvSpPr>
        <p:spPr/>
        <p:txBody>
          <a:bodyPr/>
          <a:lstStyle/>
          <a:p>
            <a:fld id="{86CB4B4D-7CA3-9044-876B-883B54F8677D}" type="slidenum">
              <a:rPr lang="en-US" smtClean="0"/>
              <a:pPr/>
              <a:t>‹#›</a:t>
            </a:fld>
            <a:endParaRPr lang="en-US"/>
          </a:p>
        </p:txBody>
      </p:sp>
    </p:spTree>
    <p:extLst>
      <p:ext uri="{BB962C8B-B14F-4D97-AF65-F5344CB8AC3E}">
        <p14:creationId xmlns:p14="http://schemas.microsoft.com/office/powerpoint/2010/main" xmlns="" val="628205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1F9734-A1C3-4C25-A7DD-AD1889F218E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49B1BE82-2359-43E8-AE59-334B7BCF7AC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8145BD4C-0D73-45ED-B4DB-7EBC8344E3D1}"/>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xmlns="" id="{00C0601F-A5D1-4F6C-9EB9-962414F09C04}"/>
              </a:ext>
            </a:extLst>
          </p:cNvPr>
          <p:cNvSpPr>
            <a:spLocks noGrp="1"/>
          </p:cNvSpPr>
          <p:nvPr>
            <p:ph type="ftr" sz="quarter" idx="11"/>
          </p:nvPr>
        </p:nvSpPr>
        <p:spPr/>
        <p:txBody>
          <a:bodyPr/>
          <a:lstStyle/>
          <a:p>
            <a:endParaRPr kumimoji="0" lang="en-US"/>
          </a:p>
        </p:txBody>
      </p:sp>
      <p:sp>
        <p:nvSpPr>
          <p:cNvPr id="6" name="Slide Number Placeholder 5">
            <a:extLst>
              <a:ext uri="{FF2B5EF4-FFF2-40B4-BE49-F238E27FC236}">
                <a16:creationId xmlns:a16="http://schemas.microsoft.com/office/drawing/2014/main" xmlns="" id="{83EB39BA-BEDA-402B-861C-8B00B170559D}"/>
              </a:ext>
            </a:extLst>
          </p:cNvPr>
          <p:cNvSpPr>
            <a:spLocks noGrp="1"/>
          </p:cNvSpPr>
          <p:nvPr>
            <p:ph type="sldNum" sz="quarter" idx="12"/>
          </p:nvPr>
        </p:nvSpPr>
        <p:spPr/>
        <p:txBody>
          <a:bodyPr/>
          <a:lstStyle/>
          <a:p>
            <a:fld id="{86CB4B4D-7CA3-9044-876B-883B54F8677D}" type="slidenum">
              <a:rPr lang="en-US" smtClean="0"/>
              <a:pPr/>
              <a:t>‹#›</a:t>
            </a:fld>
            <a:endParaRPr lang="en-US"/>
          </a:p>
        </p:txBody>
      </p:sp>
    </p:spTree>
    <p:extLst>
      <p:ext uri="{BB962C8B-B14F-4D97-AF65-F5344CB8AC3E}">
        <p14:creationId xmlns:p14="http://schemas.microsoft.com/office/powerpoint/2010/main" xmlns="" val="3449069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C5A948-EA4B-4829-A1D7-5EF90FCCC0FA}"/>
              </a:ext>
            </a:extLst>
          </p:cNvPr>
          <p:cNvSpPr>
            <a:spLocks noGrp="1"/>
          </p:cNvSpPr>
          <p:nvPr>
            <p:ph type="title"/>
          </p:nvPr>
        </p:nvSpPr>
        <p:spPr>
          <a:xfrm>
            <a:off x="887307" y="2431628"/>
            <a:ext cx="11216640" cy="4057226"/>
          </a:xfrm>
        </p:spPr>
        <p:txBody>
          <a:bodyPr anchor="b"/>
          <a:lstStyle>
            <a:lvl1pPr>
              <a:defRPr sz="64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FDF4E6F9-C118-48D8-9711-6F8BE7A47605}"/>
              </a:ext>
            </a:extLst>
          </p:cNvPr>
          <p:cNvSpPr>
            <a:spLocks noGrp="1"/>
          </p:cNvSpPr>
          <p:nvPr>
            <p:ph type="body" idx="1"/>
          </p:nvPr>
        </p:nvSpPr>
        <p:spPr>
          <a:xfrm>
            <a:off x="887307" y="6527237"/>
            <a:ext cx="11216640" cy="2133599"/>
          </a:xfrm>
        </p:spPr>
        <p:txBody>
          <a:bodyPr/>
          <a:lstStyle>
            <a:lvl1pPr marL="0" indent="0">
              <a:buNone/>
              <a:defRPr sz="2560">
                <a:solidFill>
                  <a:schemeClr val="tx1">
                    <a:tint val="75000"/>
                  </a:schemeClr>
                </a:solidFill>
              </a:defRPr>
            </a:lvl1pPr>
            <a:lvl2pPr marL="487695" indent="0">
              <a:buNone/>
              <a:defRPr sz="2133">
                <a:solidFill>
                  <a:schemeClr val="tx1">
                    <a:tint val="75000"/>
                  </a:schemeClr>
                </a:solidFill>
              </a:defRPr>
            </a:lvl2pPr>
            <a:lvl3pPr marL="975390" indent="0">
              <a:buNone/>
              <a:defRPr sz="1920">
                <a:solidFill>
                  <a:schemeClr val="tx1">
                    <a:tint val="75000"/>
                  </a:schemeClr>
                </a:solidFill>
              </a:defRPr>
            </a:lvl3pPr>
            <a:lvl4pPr marL="1463086" indent="0">
              <a:buNone/>
              <a:defRPr sz="1707">
                <a:solidFill>
                  <a:schemeClr val="tx1">
                    <a:tint val="75000"/>
                  </a:schemeClr>
                </a:solidFill>
              </a:defRPr>
            </a:lvl4pPr>
            <a:lvl5pPr marL="1950781" indent="0">
              <a:buNone/>
              <a:defRPr sz="1707">
                <a:solidFill>
                  <a:schemeClr val="tx1">
                    <a:tint val="75000"/>
                  </a:schemeClr>
                </a:solidFill>
              </a:defRPr>
            </a:lvl5pPr>
            <a:lvl6pPr marL="2438476" indent="0">
              <a:buNone/>
              <a:defRPr sz="1707">
                <a:solidFill>
                  <a:schemeClr val="tx1">
                    <a:tint val="75000"/>
                  </a:schemeClr>
                </a:solidFill>
              </a:defRPr>
            </a:lvl6pPr>
            <a:lvl7pPr marL="2926171" indent="0">
              <a:buNone/>
              <a:defRPr sz="1707">
                <a:solidFill>
                  <a:schemeClr val="tx1">
                    <a:tint val="75000"/>
                  </a:schemeClr>
                </a:solidFill>
              </a:defRPr>
            </a:lvl7pPr>
            <a:lvl8pPr marL="3413867" indent="0">
              <a:buNone/>
              <a:defRPr sz="1707">
                <a:solidFill>
                  <a:schemeClr val="tx1">
                    <a:tint val="75000"/>
                  </a:schemeClr>
                </a:solidFill>
              </a:defRPr>
            </a:lvl8pPr>
            <a:lvl9pPr marL="3901562" indent="0">
              <a:buNone/>
              <a:defRPr sz="1707">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EC57296E-9DC6-4D7D-AC7B-6AB45B88420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xmlns="" id="{9B508AB5-1A4E-44DC-8E98-9870399264CB}"/>
              </a:ext>
            </a:extLst>
          </p:cNvPr>
          <p:cNvSpPr>
            <a:spLocks noGrp="1"/>
          </p:cNvSpPr>
          <p:nvPr>
            <p:ph type="ftr" sz="quarter" idx="11"/>
          </p:nvPr>
        </p:nvSpPr>
        <p:spPr/>
        <p:txBody>
          <a:bodyPr/>
          <a:lstStyle/>
          <a:p>
            <a:endParaRPr kumimoji="0" lang="en-US"/>
          </a:p>
        </p:txBody>
      </p:sp>
      <p:sp>
        <p:nvSpPr>
          <p:cNvPr id="6" name="Slide Number Placeholder 5">
            <a:extLst>
              <a:ext uri="{FF2B5EF4-FFF2-40B4-BE49-F238E27FC236}">
                <a16:creationId xmlns:a16="http://schemas.microsoft.com/office/drawing/2014/main" xmlns="" id="{91A4D46F-B396-41A3-ACE2-252B30FBE3EB}"/>
              </a:ext>
            </a:extLst>
          </p:cNvPr>
          <p:cNvSpPr>
            <a:spLocks noGrp="1"/>
          </p:cNvSpPr>
          <p:nvPr>
            <p:ph type="sldNum" sz="quarter" idx="12"/>
          </p:nvPr>
        </p:nvSpPr>
        <p:spPr/>
        <p:txBody>
          <a:bodyPr/>
          <a:lstStyle/>
          <a:p>
            <a:fld id="{86CB4B4D-7CA3-9044-876B-883B54F8677D}" type="slidenum">
              <a:rPr lang="en-US" smtClean="0"/>
              <a:pPr/>
              <a:t>‹#›</a:t>
            </a:fld>
            <a:endParaRPr lang="en-US"/>
          </a:p>
        </p:txBody>
      </p:sp>
    </p:spTree>
    <p:extLst>
      <p:ext uri="{BB962C8B-B14F-4D97-AF65-F5344CB8AC3E}">
        <p14:creationId xmlns:p14="http://schemas.microsoft.com/office/powerpoint/2010/main" xmlns="" val="2803695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57274C-4953-4FFF-8A1D-742908904D1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DA3C6727-7C6E-44E4-8853-92900E463E61}"/>
              </a:ext>
            </a:extLst>
          </p:cNvPr>
          <p:cNvSpPr>
            <a:spLocks noGrp="1"/>
          </p:cNvSpPr>
          <p:nvPr>
            <p:ph sz="half" idx="1"/>
          </p:nvPr>
        </p:nvSpPr>
        <p:spPr>
          <a:xfrm>
            <a:off x="894080" y="2596444"/>
            <a:ext cx="5527040" cy="618857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92BF97F3-673A-4F05-A5A7-7E230ED34D41}"/>
              </a:ext>
            </a:extLst>
          </p:cNvPr>
          <p:cNvSpPr>
            <a:spLocks noGrp="1"/>
          </p:cNvSpPr>
          <p:nvPr>
            <p:ph sz="half" idx="2"/>
          </p:nvPr>
        </p:nvSpPr>
        <p:spPr>
          <a:xfrm>
            <a:off x="6583680" y="2596444"/>
            <a:ext cx="5527040" cy="618857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D7D2FBD5-C484-4B73-9419-F9E6523155D0}"/>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xmlns="" id="{D3A15197-3052-4762-BA03-F4B4E0E2423E}"/>
              </a:ext>
            </a:extLst>
          </p:cNvPr>
          <p:cNvSpPr>
            <a:spLocks noGrp="1"/>
          </p:cNvSpPr>
          <p:nvPr>
            <p:ph type="ftr" sz="quarter" idx="11"/>
          </p:nvPr>
        </p:nvSpPr>
        <p:spPr/>
        <p:txBody>
          <a:bodyPr/>
          <a:lstStyle/>
          <a:p>
            <a:endParaRPr kumimoji="0" lang="en-US"/>
          </a:p>
        </p:txBody>
      </p:sp>
      <p:sp>
        <p:nvSpPr>
          <p:cNvPr id="7" name="Slide Number Placeholder 6">
            <a:extLst>
              <a:ext uri="{FF2B5EF4-FFF2-40B4-BE49-F238E27FC236}">
                <a16:creationId xmlns:a16="http://schemas.microsoft.com/office/drawing/2014/main" xmlns="" id="{11C2C484-0E5E-4502-99A3-9D371FE40FC4}"/>
              </a:ext>
            </a:extLst>
          </p:cNvPr>
          <p:cNvSpPr>
            <a:spLocks noGrp="1"/>
          </p:cNvSpPr>
          <p:nvPr>
            <p:ph type="sldNum" sz="quarter" idx="12"/>
          </p:nvPr>
        </p:nvSpPr>
        <p:spPr/>
        <p:txBody>
          <a:bodyPr/>
          <a:lstStyle/>
          <a:p>
            <a:fld id="{86CB4B4D-7CA3-9044-876B-883B54F8677D}" type="slidenum">
              <a:rPr lang="en-US" smtClean="0"/>
              <a:pPr/>
              <a:t>‹#›</a:t>
            </a:fld>
            <a:endParaRPr lang="en-US"/>
          </a:p>
        </p:txBody>
      </p:sp>
    </p:spTree>
    <p:extLst>
      <p:ext uri="{BB962C8B-B14F-4D97-AF65-F5344CB8AC3E}">
        <p14:creationId xmlns:p14="http://schemas.microsoft.com/office/powerpoint/2010/main" xmlns="" val="828484224"/>
      </p:ext>
    </p:extLst>
  </p:cSld>
  <p:clrMapOvr>
    <a:masterClrMapping/>
  </p:clrMapOvr>
  <p:extLst>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9FE61C-7A13-4019-A110-BC2CDBD81995}"/>
              </a:ext>
            </a:extLst>
          </p:cNvPr>
          <p:cNvSpPr>
            <a:spLocks noGrp="1"/>
          </p:cNvSpPr>
          <p:nvPr>
            <p:ph type="title"/>
          </p:nvPr>
        </p:nvSpPr>
        <p:spPr>
          <a:xfrm>
            <a:off x="895774" y="519290"/>
            <a:ext cx="11216640" cy="1885245"/>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2401D640-DEBD-498F-B072-F454B32251AB}"/>
              </a:ext>
            </a:extLst>
          </p:cNvPr>
          <p:cNvSpPr>
            <a:spLocks noGrp="1"/>
          </p:cNvSpPr>
          <p:nvPr>
            <p:ph type="body" idx="1"/>
          </p:nvPr>
        </p:nvSpPr>
        <p:spPr>
          <a:xfrm>
            <a:off x="895775" y="2390987"/>
            <a:ext cx="5501639" cy="1171786"/>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Edit Master text styles</a:t>
            </a:r>
          </a:p>
        </p:txBody>
      </p:sp>
      <p:sp>
        <p:nvSpPr>
          <p:cNvPr id="4" name="Content Placeholder 3">
            <a:extLst>
              <a:ext uri="{FF2B5EF4-FFF2-40B4-BE49-F238E27FC236}">
                <a16:creationId xmlns:a16="http://schemas.microsoft.com/office/drawing/2014/main" xmlns="" id="{09490071-1566-4AD0-95E6-07377FD5AC75}"/>
              </a:ext>
            </a:extLst>
          </p:cNvPr>
          <p:cNvSpPr>
            <a:spLocks noGrp="1"/>
          </p:cNvSpPr>
          <p:nvPr>
            <p:ph sz="half" idx="2"/>
          </p:nvPr>
        </p:nvSpPr>
        <p:spPr>
          <a:xfrm>
            <a:off x="895775" y="3562773"/>
            <a:ext cx="5501639" cy="5240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1AE4454D-F153-4BBE-9163-709A757C6F4B}"/>
              </a:ext>
            </a:extLst>
          </p:cNvPr>
          <p:cNvSpPr>
            <a:spLocks noGrp="1"/>
          </p:cNvSpPr>
          <p:nvPr>
            <p:ph type="body" sz="quarter" idx="3"/>
          </p:nvPr>
        </p:nvSpPr>
        <p:spPr>
          <a:xfrm>
            <a:off x="6583680" y="2390987"/>
            <a:ext cx="5528734" cy="1171786"/>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Edit Master text styles</a:t>
            </a:r>
          </a:p>
        </p:txBody>
      </p:sp>
      <p:sp>
        <p:nvSpPr>
          <p:cNvPr id="6" name="Content Placeholder 5">
            <a:extLst>
              <a:ext uri="{FF2B5EF4-FFF2-40B4-BE49-F238E27FC236}">
                <a16:creationId xmlns:a16="http://schemas.microsoft.com/office/drawing/2014/main" xmlns="" id="{567D681E-8AEF-44AB-92EA-15133C138B78}"/>
              </a:ext>
            </a:extLst>
          </p:cNvPr>
          <p:cNvSpPr>
            <a:spLocks noGrp="1"/>
          </p:cNvSpPr>
          <p:nvPr>
            <p:ph sz="quarter" idx="4"/>
          </p:nvPr>
        </p:nvSpPr>
        <p:spPr>
          <a:xfrm>
            <a:off x="6583680" y="3562773"/>
            <a:ext cx="5528734" cy="5240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20786266-8DC7-4E32-A1A4-0909EE541FC9}"/>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xmlns="" id="{A77FC164-9176-4B2A-BDC2-EBE31F8444AA}"/>
              </a:ext>
            </a:extLst>
          </p:cNvPr>
          <p:cNvSpPr>
            <a:spLocks noGrp="1"/>
          </p:cNvSpPr>
          <p:nvPr>
            <p:ph type="ftr" sz="quarter" idx="11"/>
          </p:nvPr>
        </p:nvSpPr>
        <p:spPr/>
        <p:txBody>
          <a:bodyPr/>
          <a:lstStyle/>
          <a:p>
            <a:endParaRPr kumimoji="0" lang="en-US"/>
          </a:p>
        </p:txBody>
      </p:sp>
      <p:sp>
        <p:nvSpPr>
          <p:cNvPr id="9" name="Slide Number Placeholder 8">
            <a:extLst>
              <a:ext uri="{FF2B5EF4-FFF2-40B4-BE49-F238E27FC236}">
                <a16:creationId xmlns:a16="http://schemas.microsoft.com/office/drawing/2014/main" xmlns="" id="{C640F625-A9D4-4701-BB19-40EBB30AB26F}"/>
              </a:ext>
            </a:extLst>
          </p:cNvPr>
          <p:cNvSpPr>
            <a:spLocks noGrp="1"/>
          </p:cNvSpPr>
          <p:nvPr>
            <p:ph type="sldNum" sz="quarter" idx="12"/>
          </p:nvPr>
        </p:nvSpPr>
        <p:spPr/>
        <p:txBody>
          <a:bodyPr/>
          <a:lstStyle/>
          <a:p>
            <a:fld id="{86CB4B4D-7CA3-9044-876B-883B54F8677D}" type="slidenum">
              <a:rPr lang="en-US" smtClean="0"/>
              <a:pPr/>
              <a:t>‹#›</a:t>
            </a:fld>
            <a:endParaRPr lang="en-US"/>
          </a:p>
        </p:txBody>
      </p:sp>
    </p:spTree>
    <p:extLst>
      <p:ext uri="{BB962C8B-B14F-4D97-AF65-F5344CB8AC3E}">
        <p14:creationId xmlns:p14="http://schemas.microsoft.com/office/powerpoint/2010/main" xmlns="" val="1479093982"/>
      </p:ext>
    </p:extLst>
  </p:cSld>
  <p:clrMapOvr>
    <a:masterClrMapping/>
  </p:clrMapOvr>
  <p:extLst>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9880EA-DA49-4B40-81FF-E34945483D7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495980AA-64E4-46E0-B7DD-1AC919B871CB}"/>
              </a:ext>
            </a:extLst>
          </p:cNvPr>
          <p:cNvSpPr>
            <a:spLocks noGrp="1"/>
          </p:cNvSpPr>
          <p:nvPr>
            <p:ph type="dt" sz="half" idx="10"/>
          </p:nvPr>
        </p:nvSpPr>
        <p:spPr/>
        <p:txBody>
          <a:bodyPr/>
          <a:lstStyle/>
          <a:p>
            <a:pPr algn="r" eaLnBrk="1" latinLnBrk="0" hangingPunct="1"/>
            <a:endParaRPr lang="en-US"/>
          </a:p>
        </p:txBody>
      </p:sp>
      <p:sp>
        <p:nvSpPr>
          <p:cNvPr id="4" name="Footer Placeholder 3">
            <a:extLst>
              <a:ext uri="{FF2B5EF4-FFF2-40B4-BE49-F238E27FC236}">
                <a16:creationId xmlns:a16="http://schemas.microsoft.com/office/drawing/2014/main" xmlns="" id="{58EF0AB6-94FB-4D52-99D6-FC35520F0287}"/>
              </a:ext>
            </a:extLst>
          </p:cNvPr>
          <p:cNvSpPr>
            <a:spLocks noGrp="1"/>
          </p:cNvSpPr>
          <p:nvPr>
            <p:ph type="ftr" sz="quarter" idx="11"/>
          </p:nvPr>
        </p:nvSpPr>
        <p:spPr/>
        <p:txBody>
          <a:bodyPr/>
          <a:lstStyle/>
          <a:p>
            <a:endParaRPr kumimoji="0" lang="en-US"/>
          </a:p>
        </p:txBody>
      </p:sp>
      <p:sp>
        <p:nvSpPr>
          <p:cNvPr id="5" name="Slide Number Placeholder 4">
            <a:extLst>
              <a:ext uri="{FF2B5EF4-FFF2-40B4-BE49-F238E27FC236}">
                <a16:creationId xmlns:a16="http://schemas.microsoft.com/office/drawing/2014/main" xmlns="" id="{A4E80F3E-41A8-40C1-B22D-3CDB839E4432}"/>
              </a:ext>
            </a:extLst>
          </p:cNvPr>
          <p:cNvSpPr>
            <a:spLocks noGrp="1"/>
          </p:cNvSpPr>
          <p:nvPr>
            <p:ph type="sldNum" sz="quarter" idx="12"/>
          </p:nvPr>
        </p:nvSpPr>
        <p:spPr/>
        <p:txBody>
          <a:bodyPr/>
          <a:lstStyle/>
          <a:p>
            <a:fld id="{86CB4B4D-7CA3-9044-876B-883B54F8677D}" type="slidenum">
              <a:rPr lang="en-US" smtClean="0"/>
              <a:pPr/>
              <a:t>‹#›</a:t>
            </a:fld>
            <a:endParaRPr lang="en-US"/>
          </a:p>
        </p:txBody>
      </p:sp>
    </p:spTree>
    <p:extLst>
      <p:ext uri="{BB962C8B-B14F-4D97-AF65-F5344CB8AC3E}">
        <p14:creationId xmlns:p14="http://schemas.microsoft.com/office/powerpoint/2010/main" xmlns="" val="2986519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4A22287-BCDA-4FDF-BCB3-66B19B2A4DA9}"/>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xmlns="" id="{96544315-7602-4EF0-9004-EAC2D41A3F9A}"/>
              </a:ext>
            </a:extLst>
          </p:cNvPr>
          <p:cNvSpPr>
            <a:spLocks noGrp="1"/>
          </p:cNvSpPr>
          <p:nvPr>
            <p:ph type="ftr" sz="quarter" idx="11"/>
          </p:nvPr>
        </p:nvSpPr>
        <p:spPr/>
        <p:txBody>
          <a:bodyPr/>
          <a:lstStyle/>
          <a:p>
            <a:endParaRPr kumimoji="0" lang="en-US"/>
          </a:p>
        </p:txBody>
      </p:sp>
      <p:sp>
        <p:nvSpPr>
          <p:cNvPr id="4" name="Slide Number Placeholder 3">
            <a:extLst>
              <a:ext uri="{FF2B5EF4-FFF2-40B4-BE49-F238E27FC236}">
                <a16:creationId xmlns:a16="http://schemas.microsoft.com/office/drawing/2014/main" xmlns="" id="{16884E3D-AD9F-48A9-A2D1-7B2AECF99F74}"/>
              </a:ext>
            </a:extLst>
          </p:cNvPr>
          <p:cNvSpPr>
            <a:spLocks noGrp="1"/>
          </p:cNvSpPr>
          <p:nvPr>
            <p:ph type="sldNum" sz="quarter" idx="12"/>
          </p:nvPr>
        </p:nvSpPr>
        <p:spPr/>
        <p:txBody>
          <a:bodyPr/>
          <a:lstStyle/>
          <a:p>
            <a:fld id="{86CB4B4D-7CA3-9044-876B-883B54F8677D}" type="slidenum">
              <a:rPr lang="en-US" smtClean="0"/>
              <a:pPr/>
              <a:t>‹#›</a:t>
            </a:fld>
            <a:endParaRPr lang="en-US"/>
          </a:p>
        </p:txBody>
      </p:sp>
    </p:spTree>
    <p:extLst>
      <p:ext uri="{BB962C8B-B14F-4D97-AF65-F5344CB8AC3E}">
        <p14:creationId xmlns:p14="http://schemas.microsoft.com/office/powerpoint/2010/main" xmlns="" val="2872008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4856A2-BC96-4267-B8D6-606EB988E1E3}"/>
              </a:ext>
            </a:extLst>
          </p:cNvPr>
          <p:cNvSpPr>
            <a:spLocks noGrp="1"/>
          </p:cNvSpPr>
          <p:nvPr>
            <p:ph type="title"/>
          </p:nvPr>
        </p:nvSpPr>
        <p:spPr>
          <a:xfrm>
            <a:off x="895774" y="650240"/>
            <a:ext cx="4194386" cy="2275840"/>
          </a:xfrm>
        </p:spPr>
        <p:txBody>
          <a:bodyPr anchor="b"/>
          <a:lstStyle>
            <a:lvl1pPr>
              <a:defRPr sz="3413"/>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22F629D6-E3C2-4B79-A88A-91D8286CB99C}"/>
              </a:ext>
            </a:extLst>
          </p:cNvPr>
          <p:cNvSpPr>
            <a:spLocks noGrp="1"/>
          </p:cNvSpPr>
          <p:nvPr>
            <p:ph idx="1"/>
          </p:nvPr>
        </p:nvSpPr>
        <p:spPr>
          <a:xfrm>
            <a:off x="5528734" y="1404338"/>
            <a:ext cx="6583680" cy="6931378"/>
          </a:xfrm>
        </p:spPr>
        <p:txBody>
          <a:bodyPr/>
          <a:lstStyle>
            <a:lvl1pPr>
              <a:defRPr sz="3413"/>
            </a:lvl1pPr>
            <a:lvl2pPr>
              <a:defRPr sz="2987"/>
            </a:lvl2pPr>
            <a:lvl3pPr>
              <a:defRPr sz="256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BDBF5697-B6BD-4A2E-95B9-EE75A295CFA7}"/>
              </a:ext>
            </a:extLst>
          </p:cNvPr>
          <p:cNvSpPr>
            <a:spLocks noGrp="1"/>
          </p:cNvSpPr>
          <p:nvPr>
            <p:ph type="body" sz="half" idx="2"/>
          </p:nvPr>
        </p:nvSpPr>
        <p:spPr>
          <a:xfrm>
            <a:off x="895774" y="2926080"/>
            <a:ext cx="4194386" cy="5420925"/>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a:t>Edit Master text styles</a:t>
            </a:r>
          </a:p>
        </p:txBody>
      </p:sp>
      <p:sp>
        <p:nvSpPr>
          <p:cNvPr id="5" name="Date Placeholder 4">
            <a:extLst>
              <a:ext uri="{FF2B5EF4-FFF2-40B4-BE49-F238E27FC236}">
                <a16:creationId xmlns:a16="http://schemas.microsoft.com/office/drawing/2014/main" xmlns="" id="{8CD39A5C-E3B7-494C-AB7E-7042A83F60C3}"/>
              </a:ext>
            </a:extLst>
          </p:cNvPr>
          <p:cNvSpPr>
            <a:spLocks noGrp="1"/>
          </p:cNvSpPr>
          <p:nvPr>
            <p:ph type="dt" sz="half" idx="10"/>
          </p:nvPr>
        </p:nvSpPr>
        <p:spPr/>
        <p:txBody>
          <a:bodyPr/>
          <a:lstStyle/>
          <a:p>
            <a:pPr algn="r" eaLnBrk="1" latinLnBrk="0" hangingPunct="1"/>
            <a:endParaRPr lang="en-US" dirty="0"/>
          </a:p>
        </p:txBody>
      </p:sp>
      <p:sp>
        <p:nvSpPr>
          <p:cNvPr id="6" name="Footer Placeholder 5">
            <a:extLst>
              <a:ext uri="{FF2B5EF4-FFF2-40B4-BE49-F238E27FC236}">
                <a16:creationId xmlns:a16="http://schemas.microsoft.com/office/drawing/2014/main" xmlns="" id="{3A54CC35-4671-4044-B1CF-4F3D534A290B}"/>
              </a:ext>
            </a:extLst>
          </p:cNvPr>
          <p:cNvSpPr>
            <a:spLocks noGrp="1"/>
          </p:cNvSpPr>
          <p:nvPr>
            <p:ph type="ftr" sz="quarter" idx="11"/>
          </p:nvPr>
        </p:nvSpPr>
        <p:spPr/>
        <p:txBody>
          <a:bodyPr/>
          <a:lstStyle/>
          <a:p>
            <a:endParaRPr kumimoji="0" lang="en-US"/>
          </a:p>
        </p:txBody>
      </p:sp>
      <p:sp>
        <p:nvSpPr>
          <p:cNvPr id="7" name="Slide Number Placeholder 6">
            <a:extLst>
              <a:ext uri="{FF2B5EF4-FFF2-40B4-BE49-F238E27FC236}">
                <a16:creationId xmlns:a16="http://schemas.microsoft.com/office/drawing/2014/main" xmlns="" id="{7C963EAC-F4FE-43FE-BB1D-056F81115238}"/>
              </a:ext>
            </a:extLst>
          </p:cNvPr>
          <p:cNvSpPr>
            <a:spLocks noGrp="1"/>
          </p:cNvSpPr>
          <p:nvPr>
            <p:ph type="sldNum" sz="quarter" idx="12"/>
          </p:nvPr>
        </p:nvSpPr>
        <p:spPr/>
        <p:txBody>
          <a:bodyPr/>
          <a:lstStyle/>
          <a:p>
            <a:fld id="{86CB4B4D-7CA3-9044-876B-883B54F8677D}" type="slidenum">
              <a:rPr lang="en-US" smtClean="0"/>
              <a:pPr/>
              <a:t>‹#›</a:t>
            </a:fld>
            <a:endParaRPr lang="en-US"/>
          </a:p>
        </p:txBody>
      </p:sp>
    </p:spTree>
    <p:extLst>
      <p:ext uri="{BB962C8B-B14F-4D97-AF65-F5344CB8AC3E}">
        <p14:creationId xmlns:p14="http://schemas.microsoft.com/office/powerpoint/2010/main" xmlns="" val="3440669756"/>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CBF795-9A15-40AA-A048-796CC5D040E9}"/>
              </a:ext>
            </a:extLst>
          </p:cNvPr>
          <p:cNvSpPr>
            <a:spLocks noGrp="1"/>
          </p:cNvSpPr>
          <p:nvPr>
            <p:ph type="title"/>
          </p:nvPr>
        </p:nvSpPr>
        <p:spPr>
          <a:xfrm>
            <a:off x="895774" y="650240"/>
            <a:ext cx="4194386" cy="2275840"/>
          </a:xfrm>
        </p:spPr>
        <p:txBody>
          <a:bodyPr anchor="b"/>
          <a:lstStyle>
            <a:lvl1pPr>
              <a:defRPr sz="3413"/>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48DE4A21-7406-43F3-B639-58E6D681D739}"/>
              </a:ext>
            </a:extLst>
          </p:cNvPr>
          <p:cNvSpPr>
            <a:spLocks noGrp="1"/>
          </p:cNvSpPr>
          <p:nvPr>
            <p:ph type="pic" idx="1"/>
          </p:nvPr>
        </p:nvSpPr>
        <p:spPr>
          <a:xfrm>
            <a:off x="5528734" y="1404338"/>
            <a:ext cx="6583680" cy="6931378"/>
          </a:xfrm>
        </p:spPr>
        <p:txBody>
          <a:bodyPr/>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endParaRPr lang="en-IN"/>
          </a:p>
        </p:txBody>
      </p:sp>
      <p:sp>
        <p:nvSpPr>
          <p:cNvPr id="4" name="Text Placeholder 3">
            <a:extLst>
              <a:ext uri="{FF2B5EF4-FFF2-40B4-BE49-F238E27FC236}">
                <a16:creationId xmlns:a16="http://schemas.microsoft.com/office/drawing/2014/main" xmlns="" id="{FDCDBEC3-9BDB-4A9B-A7A1-363330557E8D}"/>
              </a:ext>
            </a:extLst>
          </p:cNvPr>
          <p:cNvSpPr>
            <a:spLocks noGrp="1"/>
          </p:cNvSpPr>
          <p:nvPr>
            <p:ph type="body" sz="half" idx="2"/>
          </p:nvPr>
        </p:nvSpPr>
        <p:spPr>
          <a:xfrm>
            <a:off x="895774" y="2926080"/>
            <a:ext cx="4194386" cy="5420925"/>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a:t>Edit Master text styles</a:t>
            </a:r>
          </a:p>
        </p:txBody>
      </p:sp>
      <p:sp>
        <p:nvSpPr>
          <p:cNvPr id="5" name="Date Placeholder 4">
            <a:extLst>
              <a:ext uri="{FF2B5EF4-FFF2-40B4-BE49-F238E27FC236}">
                <a16:creationId xmlns:a16="http://schemas.microsoft.com/office/drawing/2014/main" xmlns="" id="{EA380497-CC7C-48DC-A175-FD729FAE860F}"/>
              </a:ext>
            </a:extLst>
          </p:cNvPr>
          <p:cNvSpPr>
            <a:spLocks noGrp="1"/>
          </p:cNvSpPr>
          <p:nvPr>
            <p:ph type="dt" sz="half" idx="10"/>
          </p:nvPr>
        </p:nvSpPr>
        <p:spPr/>
        <p:txBody>
          <a:bodyPr/>
          <a:lstStyle/>
          <a:p>
            <a:pPr algn="r" eaLnBrk="1" latinLnBrk="0" hangingPunct="1"/>
            <a:endParaRPr lang="en-US"/>
          </a:p>
        </p:txBody>
      </p:sp>
      <p:sp>
        <p:nvSpPr>
          <p:cNvPr id="6" name="Footer Placeholder 5">
            <a:extLst>
              <a:ext uri="{FF2B5EF4-FFF2-40B4-BE49-F238E27FC236}">
                <a16:creationId xmlns:a16="http://schemas.microsoft.com/office/drawing/2014/main" xmlns="" id="{C19AD531-50DC-4ED6-941D-E5E19AA25453}"/>
              </a:ext>
            </a:extLst>
          </p:cNvPr>
          <p:cNvSpPr>
            <a:spLocks noGrp="1"/>
          </p:cNvSpPr>
          <p:nvPr>
            <p:ph type="ftr" sz="quarter" idx="11"/>
          </p:nvPr>
        </p:nvSpPr>
        <p:spPr/>
        <p:txBody>
          <a:bodyPr/>
          <a:lstStyle/>
          <a:p>
            <a:endParaRPr kumimoji="0" lang="en-US"/>
          </a:p>
        </p:txBody>
      </p:sp>
      <p:sp>
        <p:nvSpPr>
          <p:cNvPr id="7" name="Slide Number Placeholder 6">
            <a:extLst>
              <a:ext uri="{FF2B5EF4-FFF2-40B4-BE49-F238E27FC236}">
                <a16:creationId xmlns:a16="http://schemas.microsoft.com/office/drawing/2014/main" xmlns="" id="{B9305808-5938-4B62-B480-5F5AB483CF07}"/>
              </a:ext>
            </a:extLst>
          </p:cNvPr>
          <p:cNvSpPr>
            <a:spLocks noGrp="1"/>
          </p:cNvSpPr>
          <p:nvPr>
            <p:ph type="sldNum" sz="quarter" idx="12"/>
          </p:nvPr>
        </p:nvSpPr>
        <p:spPr/>
        <p:txBody>
          <a:bodyPr/>
          <a:lstStyle/>
          <a:p>
            <a:fld id="{86CB4B4D-7CA3-9044-876B-883B54F8677D}" type="slidenum">
              <a:rPr lang="en-US" smtClean="0"/>
              <a:pPr/>
              <a:t>‹#›</a:t>
            </a:fld>
            <a:endParaRPr lang="en-US"/>
          </a:p>
        </p:txBody>
      </p:sp>
    </p:spTree>
    <p:extLst>
      <p:ext uri="{BB962C8B-B14F-4D97-AF65-F5344CB8AC3E}">
        <p14:creationId xmlns:p14="http://schemas.microsoft.com/office/powerpoint/2010/main" xmlns="" val="1324579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4EBBF65-D53B-4D06-BAF6-AF1B889E95D7}"/>
              </a:ext>
            </a:extLst>
          </p:cNvPr>
          <p:cNvSpPr>
            <a:spLocks noGrp="1"/>
          </p:cNvSpPr>
          <p:nvPr>
            <p:ph type="title"/>
          </p:nvPr>
        </p:nvSpPr>
        <p:spPr>
          <a:xfrm>
            <a:off x="894080" y="519290"/>
            <a:ext cx="11216640" cy="1885245"/>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7C2445EA-060A-4B75-AC95-6D76D7CDAD98}"/>
              </a:ext>
            </a:extLst>
          </p:cNvPr>
          <p:cNvSpPr>
            <a:spLocks noGrp="1"/>
          </p:cNvSpPr>
          <p:nvPr>
            <p:ph type="body" idx="1"/>
          </p:nvPr>
        </p:nvSpPr>
        <p:spPr>
          <a:xfrm>
            <a:off x="894080" y="2596444"/>
            <a:ext cx="11216640" cy="618857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FAC3AE33-FE7D-4846-BD03-A226B5286044}"/>
              </a:ext>
            </a:extLst>
          </p:cNvPr>
          <p:cNvSpPr>
            <a:spLocks noGrp="1"/>
          </p:cNvSpPr>
          <p:nvPr>
            <p:ph type="dt" sz="half" idx="2"/>
          </p:nvPr>
        </p:nvSpPr>
        <p:spPr>
          <a:xfrm>
            <a:off x="894080" y="9040143"/>
            <a:ext cx="2926080" cy="519289"/>
          </a:xfrm>
          <a:prstGeom prst="rect">
            <a:avLst/>
          </a:prstGeom>
        </p:spPr>
        <p:txBody>
          <a:bodyPr vert="horz" lIns="91440" tIns="45720" rIns="91440" bIns="45720" rtlCol="0" anchor="ctr"/>
          <a:lstStyle>
            <a:lvl1pPr algn="l">
              <a:defRPr sz="1280">
                <a:solidFill>
                  <a:schemeClr val="tx1">
                    <a:tint val="75000"/>
                  </a:schemeClr>
                </a:solidFill>
              </a:defRPr>
            </a:lvl1pPr>
          </a:lstStyle>
          <a:p>
            <a:fld id="{9334D819-9F07-4261-B09B-9E467E5D9002}" type="datetimeFigureOut">
              <a:rPr lang="en-US" smtClean="0"/>
              <a:pPr/>
              <a:t>1/28/2021</a:t>
            </a:fld>
            <a:endParaRPr lang="en-US" dirty="0"/>
          </a:p>
        </p:txBody>
      </p:sp>
      <p:sp>
        <p:nvSpPr>
          <p:cNvPr id="5" name="Footer Placeholder 4">
            <a:extLst>
              <a:ext uri="{FF2B5EF4-FFF2-40B4-BE49-F238E27FC236}">
                <a16:creationId xmlns:a16="http://schemas.microsoft.com/office/drawing/2014/main" xmlns="" id="{031F2C36-7AB8-4B44-97CE-A3A0F9084B60}"/>
              </a:ext>
            </a:extLst>
          </p:cNvPr>
          <p:cNvSpPr>
            <a:spLocks noGrp="1"/>
          </p:cNvSpPr>
          <p:nvPr>
            <p:ph type="ftr" sz="quarter" idx="3"/>
          </p:nvPr>
        </p:nvSpPr>
        <p:spPr>
          <a:xfrm>
            <a:off x="4307840" y="9040143"/>
            <a:ext cx="4389120" cy="519289"/>
          </a:xfrm>
          <a:prstGeom prst="rect">
            <a:avLst/>
          </a:prstGeom>
        </p:spPr>
        <p:txBody>
          <a:bodyPr vert="horz" lIns="91440" tIns="45720" rIns="91440" bIns="45720" rtlCol="0" anchor="ctr"/>
          <a:lstStyle>
            <a:lvl1pPr algn="ctr">
              <a:defRPr sz="128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D4E721FA-04AA-4C95-857B-91F3DA6930B4}"/>
              </a:ext>
            </a:extLst>
          </p:cNvPr>
          <p:cNvSpPr>
            <a:spLocks noGrp="1"/>
          </p:cNvSpPr>
          <p:nvPr>
            <p:ph type="sldNum" sz="quarter" idx="4"/>
          </p:nvPr>
        </p:nvSpPr>
        <p:spPr>
          <a:xfrm>
            <a:off x="9184640" y="9040143"/>
            <a:ext cx="2926080" cy="519289"/>
          </a:xfrm>
          <a:prstGeom prst="rect">
            <a:avLst/>
          </a:prstGeom>
        </p:spPr>
        <p:txBody>
          <a:bodyPr vert="horz" lIns="91440" tIns="45720" rIns="91440" bIns="45720" rtlCol="0" anchor="ctr"/>
          <a:lstStyle>
            <a:lvl1pPr algn="r">
              <a:defRPr sz="1280">
                <a:solidFill>
                  <a:schemeClr val="tx1">
                    <a:tint val="75000"/>
                  </a:schemeClr>
                </a:solidFill>
              </a:defRPr>
            </a:lvl1pPr>
          </a:lstStyle>
          <a:p>
            <a:fld id="{86CB4B4D-7CA3-9044-876B-883B54F8677D}" type="slidenum">
              <a:rPr lang="en-IN" smtClean="0"/>
              <a:pPr/>
              <a:t>‹#›</a:t>
            </a:fld>
            <a:endParaRPr lang="en-IN"/>
          </a:p>
        </p:txBody>
      </p:sp>
    </p:spTree>
    <p:extLst>
      <p:ext uri="{BB962C8B-B14F-4D97-AF65-F5344CB8AC3E}">
        <p14:creationId xmlns:p14="http://schemas.microsoft.com/office/powerpoint/2010/main" xmlns="" val="1289977823"/>
      </p:ext>
    </p:extLst>
  </p:cSld>
  <p:clrMap bg1="lt1" tx1="dk1" bg2="lt2" tx2="dk2" accent1="accent1" accent2="accent2" accent3="accent3" accent4="accent4" accent5="accent5" accent6="accent6" hlink="hlink" folHlink="folHlink"/>
  <p:sldLayoutIdLst>
    <p:sldLayoutId id="2147484086" r:id="rId1"/>
    <p:sldLayoutId id="2147484087" r:id="rId2"/>
    <p:sldLayoutId id="2147484088" r:id="rId3"/>
    <p:sldLayoutId id="2147484089" r:id="rId4"/>
    <p:sldLayoutId id="2147484090" r:id="rId5"/>
    <p:sldLayoutId id="2147484091" r:id="rId6"/>
    <p:sldLayoutId id="2147484092" r:id="rId7"/>
    <p:sldLayoutId id="2147484093" r:id="rId8"/>
    <p:sldLayoutId id="2147484094" r:id="rId9"/>
    <p:sldLayoutId id="2147484095" r:id="rId10"/>
    <p:sldLayoutId id="2147484096" r:id="rId11"/>
  </p:sldLayoutIdLst>
  <p:hf hdr="0" ftr="0" dt="0"/>
  <p:txStyles>
    <p:titleStyle>
      <a:lvl1pPr algn="l" defTabSz="975390" rtl="0" eaLnBrk="1" latinLnBrk="0" hangingPunct="1">
        <a:lnSpc>
          <a:spcPct val="90000"/>
        </a:lnSpc>
        <a:spcBef>
          <a:spcPct val="0"/>
        </a:spcBef>
        <a:buNone/>
        <a:defRPr sz="4693" kern="1200">
          <a:solidFill>
            <a:schemeClr val="tx1"/>
          </a:solidFill>
          <a:latin typeface="+mj-lt"/>
          <a:ea typeface="+mj-ea"/>
          <a:cs typeface="+mj-cs"/>
        </a:defRPr>
      </a:lvl1pPr>
    </p:titleStyle>
    <p:body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58800" y="838200"/>
            <a:ext cx="11963400" cy="3352800"/>
          </a:xfrm>
        </p:spPr>
        <p:txBody>
          <a:bodyPr anchor="t">
            <a:noAutofit/>
          </a:bodyPr>
          <a:lstStyle/>
          <a:p>
            <a:pPr>
              <a:lnSpc>
                <a:spcPct val="100000"/>
              </a:lnSpc>
            </a:pPr>
            <a:r>
              <a:rPr sz="5000" b="1" spc="-71" dirty="0">
                <a:solidFill>
                  <a:srgbClr val="210989"/>
                </a:solidFill>
                <a:latin typeface="Bell MT" panose="02020503060305020303" pitchFamily="18" charset="0"/>
              </a:rPr>
              <a:t>ACCREDITATION AS A MEANS FOR QUALITY ENHANCEMENT IN HIGHER EDUCATION </a:t>
            </a:r>
          </a:p>
        </p:txBody>
      </p:sp>
      <p:sp>
        <p:nvSpPr>
          <p:cNvPr id="6" name="Subtitle 5"/>
          <p:cNvSpPr>
            <a:spLocks noGrp="1"/>
          </p:cNvSpPr>
          <p:nvPr>
            <p:ph type="subTitle" idx="1"/>
          </p:nvPr>
        </p:nvSpPr>
        <p:spPr>
          <a:xfrm>
            <a:off x="558800" y="5122898"/>
            <a:ext cx="11963400" cy="2354862"/>
          </a:xfrm>
        </p:spPr>
        <p:txBody>
          <a:bodyPr>
            <a:normAutofit/>
          </a:bodyPr>
          <a:lstStyle/>
          <a:p>
            <a:pPr marL="117041">
              <a:lnSpc>
                <a:spcPct val="100000"/>
              </a:lnSpc>
              <a:spcBef>
                <a:spcPts val="0"/>
              </a:spcBef>
            </a:pPr>
            <a:r>
              <a:rPr lang="en-US" sz="2800" b="1" dirty="0">
                <a:solidFill>
                  <a:schemeClr val="tx1"/>
                </a:solidFill>
                <a:latin typeface="Book Antiqua" panose="02040602050305030304" pitchFamily="18" charset="0"/>
              </a:rPr>
              <a:t>Prof . Dr. K. K. Aggarwal</a:t>
            </a:r>
          </a:p>
          <a:p>
            <a:pPr marL="117041">
              <a:lnSpc>
                <a:spcPct val="100000"/>
              </a:lnSpc>
              <a:spcBef>
                <a:spcPts val="0"/>
              </a:spcBef>
            </a:pPr>
            <a:r>
              <a:rPr lang="en-US" sz="2800" b="1" dirty="0">
                <a:solidFill>
                  <a:schemeClr val="tx1"/>
                </a:solidFill>
                <a:latin typeface="Book Antiqua" panose="02040602050305030304" pitchFamily="18" charset="0"/>
              </a:rPr>
              <a:t>Chairman</a:t>
            </a:r>
          </a:p>
          <a:p>
            <a:pPr marL="117041">
              <a:lnSpc>
                <a:spcPct val="100000"/>
              </a:lnSpc>
              <a:spcBef>
                <a:spcPts val="0"/>
              </a:spcBef>
            </a:pPr>
            <a:r>
              <a:rPr lang="en-US" sz="2800" b="1" dirty="0">
                <a:solidFill>
                  <a:schemeClr val="tx1"/>
                </a:solidFill>
                <a:latin typeface="Book Antiqua" panose="02040602050305030304" pitchFamily="18" charset="0"/>
              </a:rPr>
              <a:t>National Board of Accreditation</a:t>
            </a:r>
          </a:p>
          <a:p>
            <a:pPr marL="117041">
              <a:lnSpc>
                <a:spcPct val="100000"/>
              </a:lnSpc>
              <a:spcBef>
                <a:spcPts val="0"/>
              </a:spcBef>
            </a:pPr>
            <a:r>
              <a:rPr lang="en-US" sz="2800" b="1" dirty="0">
                <a:solidFill>
                  <a:schemeClr val="tx1"/>
                </a:solidFill>
                <a:latin typeface="Book Antiqua" panose="02040602050305030304" pitchFamily="18" charset="0"/>
              </a:rPr>
              <a:t>New Delhi, INDIA</a:t>
            </a:r>
            <a:endParaRPr lang="en-US" sz="2800" dirty="0">
              <a:latin typeface="Book Antiqua" panose="02040602050305030304" pitchFamily="18" charset="0"/>
            </a:endParaRPr>
          </a:p>
          <a:p>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6CB4B4D-7CA3-9044-876B-883B54F8677D}" type="slidenum">
              <a:rPr lang="en-US" smtClean="0"/>
              <a:pPr/>
              <a:t>10</a:t>
            </a:fld>
            <a:endParaRPr lang="en-US"/>
          </a:p>
        </p:txBody>
      </p:sp>
      <p:sp>
        <p:nvSpPr>
          <p:cNvPr id="4" name="Content Placeholder 3"/>
          <p:cNvSpPr>
            <a:spLocks noGrp="1"/>
          </p:cNvSpPr>
          <p:nvPr>
            <p:ph idx="4294967295"/>
          </p:nvPr>
        </p:nvSpPr>
        <p:spPr>
          <a:xfrm>
            <a:off x="787399" y="609600"/>
            <a:ext cx="11674235" cy="3962400"/>
          </a:xfrm>
        </p:spPr>
        <p:txBody>
          <a:bodyPr>
            <a:normAutofit/>
          </a:bodyPr>
          <a:lstStyle/>
          <a:p>
            <a:pPr algn="just">
              <a:lnSpc>
                <a:spcPct val="100000"/>
              </a:lnSpc>
              <a:buClr>
                <a:schemeClr val="accent1">
                  <a:lumMod val="50000"/>
                </a:schemeClr>
              </a:buClr>
              <a:buFont typeface="Wingdings" panose="05000000000000000000" pitchFamily="2" charset="2"/>
              <a:buChar char="q"/>
            </a:pPr>
            <a:r>
              <a:rPr lang="en-US" sz="3200" dirty="0">
                <a:solidFill>
                  <a:schemeClr val="tx1"/>
                </a:solidFill>
                <a:latin typeface="Book Antiqua" panose="02040602050305030304" pitchFamily="18" charset="0"/>
              </a:rPr>
              <a:t> To implement outcome based education by making changes in:</a:t>
            </a:r>
          </a:p>
          <a:p>
            <a:pPr marL="1168400" lvl="1" indent="-571500" algn="just">
              <a:lnSpc>
                <a:spcPct val="100000"/>
              </a:lnSpc>
              <a:buClr>
                <a:schemeClr val="accent1">
                  <a:lumMod val="50000"/>
                </a:schemeClr>
              </a:buClr>
              <a:buFont typeface="+mj-lt"/>
              <a:buAutoNum type="romanLcPeriod"/>
            </a:pPr>
            <a:r>
              <a:rPr lang="en-US" sz="3200" dirty="0">
                <a:solidFill>
                  <a:schemeClr val="tx1"/>
                </a:solidFill>
                <a:latin typeface="Book Antiqua" panose="02040602050305030304" pitchFamily="18" charset="0"/>
              </a:rPr>
              <a:t>Course Content</a:t>
            </a:r>
          </a:p>
          <a:p>
            <a:pPr marL="1168400" lvl="1" indent="-571500" algn="just">
              <a:lnSpc>
                <a:spcPct val="100000"/>
              </a:lnSpc>
              <a:buClr>
                <a:schemeClr val="accent1">
                  <a:lumMod val="50000"/>
                </a:schemeClr>
              </a:buClr>
              <a:buFont typeface="+mj-lt"/>
              <a:buAutoNum type="romanLcPeriod"/>
            </a:pPr>
            <a:r>
              <a:rPr lang="en-US" sz="3200" dirty="0">
                <a:solidFill>
                  <a:schemeClr val="tx1"/>
                </a:solidFill>
                <a:latin typeface="Book Antiqua" panose="02040602050305030304" pitchFamily="18" charset="0"/>
              </a:rPr>
              <a:t>Teaching Learning Methods</a:t>
            </a:r>
          </a:p>
          <a:p>
            <a:pPr marL="1168400" lvl="1" indent="-571500" algn="just">
              <a:lnSpc>
                <a:spcPct val="100000"/>
              </a:lnSpc>
              <a:buClr>
                <a:schemeClr val="accent1">
                  <a:lumMod val="50000"/>
                </a:schemeClr>
              </a:buClr>
              <a:buFont typeface="+mj-lt"/>
              <a:buAutoNum type="romanLcPeriod"/>
            </a:pPr>
            <a:r>
              <a:rPr lang="en-US" sz="3200" dirty="0">
                <a:solidFill>
                  <a:schemeClr val="tx1"/>
                </a:solidFill>
                <a:latin typeface="Book Antiqua" panose="02040602050305030304" pitchFamily="18" charset="0"/>
              </a:rPr>
              <a:t>Assessment and Evaluation Tools</a:t>
            </a:r>
          </a:p>
          <a:p>
            <a:pPr marL="1168400" lvl="1" indent="-571500" algn="just">
              <a:lnSpc>
                <a:spcPct val="100000"/>
              </a:lnSpc>
              <a:buClr>
                <a:schemeClr val="accent1">
                  <a:lumMod val="50000"/>
                </a:schemeClr>
              </a:buClr>
              <a:buFont typeface="+mj-lt"/>
              <a:buAutoNum type="romanLcPeriod"/>
            </a:pPr>
            <a:r>
              <a:rPr lang="en-US" sz="3200" dirty="0">
                <a:solidFill>
                  <a:schemeClr val="tx1"/>
                </a:solidFill>
                <a:latin typeface="Book Antiqua" panose="02040602050305030304" pitchFamily="18" charset="0"/>
              </a:rPr>
              <a:t>Data &amp; Evidence Collection</a:t>
            </a:r>
          </a:p>
          <a:p>
            <a:pPr marL="444500" indent="-444500" algn="just">
              <a:lnSpc>
                <a:spcPct val="100000"/>
              </a:lnSpc>
              <a:buClr>
                <a:schemeClr val="accent1">
                  <a:lumMod val="50000"/>
                </a:schemeClr>
              </a:buClr>
              <a:buFont typeface="Wingdings" panose="05000000000000000000" pitchFamily="2" charset="2"/>
              <a:buChar char="q"/>
            </a:pPr>
            <a:r>
              <a:rPr lang="en-US" sz="3200" dirty="0">
                <a:solidFill>
                  <a:schemeClr val="tx1"/>
                </a:solidFill>
                <a:latin typeface="Book Antiqua" panose="02040602050305030304" pitchFamily="18" charset="0"/>
              </a:rPr>
              <a:t>And to implement continuous quality improvement</a:t>
            </a:r>
          </a:p>
        </p:txBody>
      </p:sp>
      <p:sp>
        <p:nvSpPr>
          <p:cNvPr id="5" name="Title 1"/>
          <p:cNvSpPr txBox="1">
            <a:spLocks/>
          </p:cNvSpPr>
          <p:nvPr/>
        </p:nvSpPr>
        <p:spPr>
          <a:xfrm>
            <a:off x="709168" y="4764038"/>
            <a:ext cx="8991600" cy="1098550"/>
          </a:xfrm>
          <a:prstGeom prst="rect">
            <a:avLst/>
          </a:prstGeom>
        </p:spPr>
        <p:txBody>
          <a:bodyPr vert="horz" lIns="91440" tIns="45720" rIns="91440" bIns="45720" rtlCol="0" anchor="b">
            <a:normAutofit/>
          </a:bodyPr>
          <a:lstStyle>
            <a:lvl1pPr algn="l" defTabSz="1300460" rtl="0" eaLnBrk="1" latinLnBrk="0" hangingPunct="1">
              <a:lnSpc>
                <a:spcPct val="85000"/>
              </a:lnSpc>
              <a:spcBef>
                <a:spcPct val="0"/>
              </a:spcBef>
              <a:buNone/>
              <a:defRPr sz="6827" kern="1200" spc="-71" baseline="0">
                <a:solidFill>
                  <a:schemeClr val="tx1">
                    <a:lumMod val="75000"/>
                    <a:lumOff val="25000"/>
                  </a:schemeClr>
                </a:solidFill>
                <a:latin typeface="+mj-lt"/>
                <a:ea typeface="+mj-ea"/>
                <a:cs typeface="+mj-cs"/>
              </a:defRPr>
            </a:lvl1pPr>
          </a:lstStyle>
          <a:p>
            <a:r>
              <a:rPr lang="en-US" sz="4700" b="1" dirty="0">
                <a:solidFill>
                  <a:srgbClr val="2F0CC6"/>
                </a:solidFill>
                <a:latin typeface="Book Antiqua" panose="02040602050305030304" pitchFamily="18" charset="0"/>
              </a:rPr>
              <a:t>Outcome Based Accreditation</a:t>
            </a:r>
          </a:p>
        </p:txBody>
      </p:sp>
      <p:sp>
        <p:nvSpPr>
          <p:cNvPr id="6" name="Content Placeholder 2"/>
          <p:cNvSpPr txBox="1">
            <a:spLocks/>
          </p:cNvSpPr>
          <p:nvPr/>
        </p:nvSpPr>
        <p:spPr>
          <a:xfrm>
            <a:off x="709168" y="6030243"/>
            <a:ext cx="11750435" cy="1911350"/>
          </a:xfrm>
          <a:prstGeom prst="rect">
            <a:avLst/>
          </a:prstGeom>
        </p:spPr>
        <p:txBody>
          <a:bodyPr vert="horz" lIns="0" tIns="45720" rIns="0" bIns="45720" rtlCol="0">
            <a:normAutofit/>
          </a:bodyPr>
          <a:lstStyle>
            <a:lvl1pPr marL="130046" indent="-130046" algn="l" defTabSz="1300460" rtl="0" eaLnBrk="1" latinLnBrk="0" hangingPunct="1">
              <a:lnSpc>
                <a:spcPct val="90000"/>
              </a:lnSpc>
              <a:spcBef>
                <a:spcPts val="1707"/>
              </a:spcBef>
              <a:spcAft>
                <a:spcPts val="284"/>
              </a:spcAft>
              <a:buClr>
                <a:schemeClr val="accent1"/>
              </a:buClr>
              <a:buSzPct val="100000"/>
              <a:buFont typeface="Calibri" panose="020F0502020204030204" pitchFamily="34" charset="0"/>
              <a:buChar char=" "/>
              <a:defRPr sz="2844" kern="1200">
                <a:solidFill>
                  <a:schemeClr val="tx1">
                    <a:lumMod val="75000"/>
                    <a:lumOff val="25000"/>
                  </a:schemeClr>
                </a:solidFill>
                <a:latin typeface="+mn-lt"/>
                <a:ea typeface="+mn-ea"/>
                <a:cs typeface="+mn-cs"/>
              </a:defRPr>
            </a:lvl1pPr>
            <a:lvl2pPr marL="546193" indent="-260092" algn="l" defTabSz="1300460" rtl="0" eaLnBrk="1" latinLnBrk="0" hangingPunct="1">
              <a:lnSpc>
                <a:spcPct val="90000"/>
              </a:lnSpc>
              <a:spcBef>
                <a:spcPts val="284"/>
              </a:spcBef>
              <a:spcAft>
                <a:spcPts val="569"/>
              </a:spcAft>
              <a:buClr>
                <a:schemeClr val="accent1"/>
              </a:buClr>
              <a:buFont typeface="Calibri" pitchFamily="34" charset="0"/>
              <a:buChar char="◦"/>
              <a:defRPr sz="2560" kern="1200">
                <a:solidFill>
                  <a:schemeClr val="tx1">
                    <a:lumMod val="75000"/>
                    <a:lumOff val="25000"/>
                  </a:schemeClr>
                </a:solidFill>
                <a:latin typeface="+mn-lt"/>
                <a:ea typeface="+mn-ea"/>
                <a:cs typeface="+mn-cs"/>
              </a:defRPr>
            </a:lvl2pPr>
            <a:lvl3pPr marL="806285" indent="-260092" algn="l" defTabSz="1300460" rtl="0" eaLnBrk="1" latinLnBrk="0" hangingPunct="1">
              <a:lnSpc>
                <a:spcPct val="90000"/>
              </a:lnSpc>
              <a:spcBef>
                <a:spcPts val="284"/>
              </a:spcBef>
              <a:spcAft>
                <a:spcPts val="569"/>
              </a:spcAft>
              <a:buClr>
                <a:schemeClr val="accent1"/>
              </a:buClr>
              <a:buFont typeface="Calibri" pitchFamily="34" charset="0"/>
              <a:buChar char="◦"/>
              <a:defRPr sz="1991" kern="1200">
                <a:solidFill>
                  <a:schemeClr val="tx1">
                    <a:lumMod val="75000"/>
                    <a:lumOff val="25000"/>
                  </a:schemeClr>
                </a:solidFill>
                <a:latin typeface="+mn-lt"/>
                <a:ea typeface="+mn-ea"/>
                <a:cs typeface="+mn-cs"/>
              </a:defRPr>
            </a:lvl3pPr>
            <a:lvl4pPr marL="1066377" indent="-260092" algn="l" defTabSz="1300460" rtl="0" eaLnBrk="1" latinLnBrk="0" hangingPunct="1">
              <a:lnSpc>
                <a:spcPct val="90000"/>
              </a:lnSpc>
              <a:spcBef>
                <a:spcPts val="284"/>
              </a:spcBef>
              <a:spcAft>
                <a:spcPts val="569"/>
              </a:spcAft>
              <a:buClr>
                <a:schemeClr val="accent1"/>
              </a:buClr>
              <a:buFont typeface="Calibri" pitchFamily="34" charset="0"/>
              <a:buChar char="◦"/>
              <a:defRPr sz="1991" kern="1200">
                <a:solidFill>
                  <a:schemeClr val="tx1">
                    <a:lumMod val="75000"/>
                    <a:lumOff val="25000"/>
                  </a:schemeClr>
                </a:solidFill>
                <a:latin typeface="+mn-lt"/>
                <a:ea typeface="+mn-ea"/>
                <a:cs typeface="+mn-cs"/>
              </a:defRPr>
            </a:lvl4pPr>
            <a:lvl5pPr marL="1326469" indent="-260092" algn="l" defTabSz="1300460" rtl="0" eaLnBrk="1" latinLnBrk="0" hangingPunct="1">
              <a:lnSpc>
                <a:spcPct val="90000"/>
              </a:lnSpc>
              <a:spcBef>
                <a:spcPts val="284"/>
              </a:spcBef>
              <a:spcAft>
                <a:spcPts val="569"/>
              </a:spcAft>
              <a:buClr>
                <a:schemeClr val="accent1"/>
              </a:buClr>
              <a:buFont typeface="Calibri" pitchFamily="34" charset="0"/>
              <a:buChar char="◦"/>
              <a:defRPr sz="1991" kern="1200">
                <a:solidFill>
                  <a:schemeClr val="tx1">
                    <a:lumMod val="75000"/>
                    <a:lumOff val="25000"/>
                  </a:schemeClr>
                </a:solidFill>
                <a:latin typeface="+mn-lt"/>
                <a:ea typeface="+mn-ea"/>
                <a:cs typeface="+mn-cs"/>
              </a:defRPr>
            </a:lvl5pPr>
            <a:lvl6pPr marL="1564420" indent="-325115" algn="l" defTabSz="1300460" rtl="0" eaLnBrk="1" latinLnBrk="0" hangingPunct="1">
              <a:lnSpc>
                <a:spcPct val="90000"/>
              </a:lnSpc>
              <a:spcBef>
                <a:spcPts val="284"/>
              </a:spcBef>
              <a:spcAft>
                <a:spcPts val="569"/>
              </a:spcAft>
              <a:buClr>
                <a:schemeClr val="accent1"/>
              </a:buClr>
              <a:buFont typeface="Calibri" pitchFamily="34" charset="0"/>
              <a:buChar char="◦"/>
              <a:defRPr sz="1991" kern="1200">
                <a:solidFill>
                  <a:schemeClr val="tx1">
                    <a:lumMod val="75000"/>
                    <a:lumOff val="25000"/>
                  </a:schemeClr>
                </a:solidFill>
                <a:latin typeface="+mn-lt"/>
                <a:ea typeface="+mn-ea"/>
                <a:cs typeface="+mn-cs"/>
              </a:defRPr>
            </a:lvl6pPr>
            <a:lvl7pPr marL="1848860" indent="-325115" algn="l" defTabSz="1300460" rtl="0" eaLnBrk="1" latinLnBrk="0" hangingPunct="1">
              <a:lnSpc>
                <a:spcPct val="90000"/>
              </a:lnSpc>
              <a:spcBef>
                <a:spcPts val="284"/>
              </a:spcBef>
              <a:spcAft>
                <a:spcPts val="569"/>
              </a:spcAft>
              <a:buClr>
                <a:schemeClr val="accent1"/>
              </a:buClr>
              <a:buFont typeface="Calibri" pitchFamily="34" charset="0"/>
              <a:buChar char="◦"/>
              <a:defRPr sz="1991" kern="1200">
                <a:solidFill>
                  <a:schemeClr val="tx1">
                    <a:lumMod val="75000"/>
                    <a:lumOff val="25000"/>
                  </a:schemeClr>
                </a:solidFill>
                <a:latin typeface="+mn-lt"/>
                <a:ea typeface="+mn-ea"/>
                <a:cs typeface="+mn-cs"/>
              </a:defRPr>
            </a:lvl7pPr>
            <a:lvl8pPr marL="2133300" indent="-325115" algn="l" defTabSz="1300460" rtl="0" eaLnBrk="1" latinLnBrk="0" hangingPunct="1">
              <a:lnSpc>
                <a:spcPct val="90000"/>
              </a:lnSpc>
              <a:spcBef>
                <a:spcPts val="284"/>
              </a:spcBef>
              <a:spcAft>
                <a:spcPts val="569"/>
              </a:spcAft>
              <a:buClr>
                <a:schemeClr val="accent1"/>
              </a:buClr>
              <a:buFont typeface="Calibri" pitchFamily="34" charset="0"/>
              <a:buChar char="◦"/>
              <a:defRPr sz="1991" kern="1200">
                <a:solidFill>
                  <a:schemeClr val="tx1">
                    <a:lumMod val="75000"/>
                    <a:lumOff val="25000"/>
                  </a:schemeClr>
                </a:solidFill>
                <a:latin typeface="+mn-lt"/>
                <a:ea typeface="+mn-ea"/>
                <a:cs typeface="+mn-cs"/>
              </a:defRPr>
            </a:lvl8pPr>
            <a:lvl9pPr marL="2417740" indent="-325115" algn="l" defTabSz="1300460" rtl="0" eaLnBrk="1" latinLnBrk="0" hangingPunct="1">
              <a:lnSpc>
                <a:spcPct val="90000"/>
              </a:lnSpc>
              <a:spcBef>
                <a:spcPts val="284"/>
              </a:spcBef>
              <a:spcAft>
                <a:spcPts val="569"/>
              </a:spcAft>
              <a:buClr>
                <a:schemeClr val="accent1"/>
              </a:buClr>
              <a:buFont typeface="Calibri" pitchFamily="34" charset="0"/>
              <a:buChar char="◦"/>
              <a:defRPr sz="1991" kern="1200">
                <a:solidFill>
                  <a:schemeClr val="tx1">
                    <a:lumMod val="75000"/>
                    <a:lumOff val="25000"/>
                  </a:schemeClr>
                </a:solidFill>
                <a:latin typeface="+mn-lt"/>
                <a:ea typeface="+mn-ea"/>
                <a:cs typeface="+mn-cs"/>
              </a:defRPr>
            </a:lvl9pPr>
          </a:lstStyle>
          <a:p>
            <a:pPr marL="0" indent="0" algn="just">
              <a:lnSpc>
                <a:spcPct val="110000"/>
              </a:lnSpc>
              <a:spcBef>
                <a:spcPts val="0"/>
              </a:spcBef>
              <a:spcAft>
                <a:spcPts val="0"/>
              </a:spcAft>
              <a:buFont typeface="Calibri" panose="020F0502020204030204" pitchFamily="34" charset="0"/>
              <a:buNone/>
            </a:pPr>
            <a:r>
              <a:rPr lang="en-US" sz="3600" b="0" dirty="0">
                <a:solidFill>
                  <a:schemeClr val="tx1"/>
                </a:solidFill>
                <a:latin typeface="Book Antiqua" panose="02040602050305030304" pitchFamily="18" charset="0"/>
              </a:rPr>
              <a:t>In the outcome based accreditation, focus remains on evaluation of outcomes of the program, though input and output parameters are also important</a:t>
            </a:r>
            <a:endParaRPr lang="en-US" b="0" dirty="0">
              <a:solidFill>
                <a:schemeClr val="tx1"/>
              </a:solidFill>
              <a:latin typeface="Book Antiqua" panose="0204060205030503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6CB4B4D-7CA3-9044-876B-883B54F8677D}" type="slidenum">
              <a:rPr lang="en-US" smtClean="0"/>
              <a:pPr/>
              <a:t>11</a:t>
            </a:fld>
            <a:endParaRPr lang="en-US"/>
          </a:p>
        </p:txBody>
      </p:sp>
      <p:sp>
        <p:nvSpPr>
          <p:cNvPr id="3" name="Content Placeholder 2"/>
          <p:cNvSpPr>
            <a:spLocks noGrp="1"/>
          </p:cNvSpPr>
          <p:nvPr>
            <p:ph idx="4294967295"/>
          </p:nvPr>
        </p:nvSpPr>
        <p:spPr>
          <a:xfrm>
            <a:off x="406400" y="1042988"/>
            <a:ext cx="12115800" cy="7997155"/>
          </a:xfrm>
        </p:spPr>
        <p:txBody>
          <a:bodyPr>
            <a:noAutofit/>
          </a:bodyPr>
          <a:lstStyle/>
          <a:p>
            <a:pPr marL="0" indent="0" algn="just">
              <a:buNone/>
            </a:pPr>
            <a:r>
              <a:rPr lang="en-US" sz="3000" dirty="0">
                <a:latin typeface="Book Antiqua" panose="02040602050305030304" pitchFamily="18" charset="0"/>
              </a:rPr>
              <a:t>Graduate attributes form a set of individually assessable outcomes that are the components indicative of the graduate's potential to acquire competence to practice at the appropriate level.</a:t>
            </a:r>
          </a:p>
          <a:p>
            <a:pPr marL="0" indent="0">
              <a:lnSpc>
                <a:spcPct val="100000"/>
              </a:lnSpc>
              <a:spcBef>
                <a:spcPts val="0"/>
              </a:spcBef>
              <a:spcAft>
                <a:spcPts val="0"/>
              </a:spcAft>
              <a:buNone/>
            </a:pPr>
            <a:endParaRPr lang="en-IN" sz="3000" b="1" dirty="0">
              <a:latin typeface="Book Antiqua" panose="02040602050305030304" pitchFamily="18" charset="0"/>
            </a:endParaRPr>
          </a:p>
          <a:p>
            <a:pPr marL="0" indent="0">
              <a:lnSpc>
                <a:spcPct val="100000"/>
              </a:lnSpc>
              <a:spcBef>
                <a:spcPts val="0"/>
              </a:spcBef>
              <a:spcAft>
                <a:spcPts val="0"/>
              </a:spcAft>
              <a:buNone/>
            </a:pPr>
            <a:r>
              <a:rPr lang="en-IN" sz="3000" b="1" dirty="0">
                <a:latin typeface="Book Antiqua" panose="02040602050305030304" pitchFamily="18" charset="0"/>
              </a:rPr>
              <a:t>The 12 Graduate Attributes of Washington Accord are:</a:t>
            </a:r>
            <a:endParaRPr lang="en-IN" sz="3000" dirty="0">
              <a:latin typeface="Book Antiqua" panose="02040602050305030304" pitchFamily="18" charset="0"/>
            </a:endParaRPr>
          </a:p>
          <a:p>
            <a:pPr marL="514350" indent="-514350">
              <a:lnSpc>
                <a:spcPct val="100000"/>
              </a:lnSpc>
              <a:spcBef>
                <a:spcPts val="0"/>
              </a:spcBef>
              <a:spcAft>
                <a:spcPts val="0"/>
              </a:spcAft>
              <a:buClr>
                <a:schemeClr val="accent1">
                  <a:lumMod val="50000"/>
                </a:schemeClr>
              </a:buClr>
              <a:buFont typeface="+mj-lt"/>
              <a:buAutoNum type="arabicPeriod"/>
            </a:pPr>
            <a:r>
              <a:rPr lang="en-US" sz="3000" b="1" dirty="0">
                <a:latin typeface="Book Antiqua" panose="02040602050305030304" pitchFamily="18" charset="0"/>
              </a:rPr>
              <a:t>(KB</a:t>
            </a:r>
            <a:r>
              <a:rPr lang="en-US" sz="3000" dirty="0">
                <a:latin typeface="Book Antiqua" panose="02040602050305030304" pitchFamily="18" charset="0"/>
              </a:rPr>
              <a:t>) A knowledge base for engineering</a:t>
            </a:r>
          </a:p>
          <a:p>
            <a:pPr marL="514350" indent="-514350">
              <a:lnSpc>
                <a:spcPct val="100000"/>
              </a:lnSpc>
              <a:spcBef>
                <a:spcPts val="0"/>
              </a:spcBef>
              <a:spcAft>
                <a:spcPts val="0"/>
              </a:spcAft>
              <a:buClr>
                <a:schemeClr val="accent1">
                  <a:lumMod val="50000"/>
                </a:schemeClr>
              </a:buClr>
              <a:buFont typeface="+mj-lt"/>
              <a:buAutoNum type="arabicPeriod"/>
            </a:pPr>
            <a:r>
              <a:rPr lang="en-US" sz="3000" b="1" dirty="0">
                <a:latin typeface="Book Antiqua" panose="02040602050305030304" pitchFamily="18" charset="0"/>
              </a:rPr>
              <a:t>(PA) </a:t>
            </a:r>
            <a:r>
              <a:rPr lang="en-US" sz="3000" dirty="0">
                <a:latin typeface="Book Antiqua" panose="02040602050305030304" pitchFamily="18" charset="0"/>
              </a:rPr>
              <a:t>Problem analysis</a:t>
            </a:r>
          </a:p>
          <a:p>
            <a:pPr marL="514350" indent="-514350">
              <a:lnSpc>
                <a:spcPct val="100000"/>
              </a:lnSpc>
              <a:spcBef>
                <a:spcPts val="0"/>
              </a:spcBef>
              <a:spcAft>
                <a:spcPts val="0"/>
              </a:spcAft>
              <a:buClr>
                <a:schemeClr val="accent1">
                  <a:lumMod val="50000"/>
                </a:schemeClr>
              </a:buClr>
              <a:buFont typeface="+mj-lt"/>
              <a:buAutoNum type="arabicPeriod"/>
            </a:pPr>
            <a:r>
              <a:rPr lang="en-US" sz="3000" b="1" dirty="0">
                <a:latin typeface="Book Antiqua" panose="02040602050305030304" pitchFamily="18" charset="0"/>
              </a:rPr>
              <a:t>(Inv.) </a:t>
            </a:r>
            <a:r>
              <a:rPr lang="en-US" sz="3000" dirty="0">
                <a:latin typeface="Book Antiqua" panose="02040602050305030304" pitchFamily="18" charset="0"/>
              </a:rPr>
              <a:t>Investigation</a:t>
            </a:r>
          </a:p>
          <a:p>
            <a:pPr marL="514350" indent="-514350">
              <a:lnSpc>
                <a:spcPct val="100000"/>
              </a:lnSpc>
              <a:spcBef>
                <a:spcPts val="0"/>
              </a:spcBef>
              <a:spcAft>
                <a:spcPts val="0"/>
              </a:spcAft>
              <a:buClr>
                <a:schemeClr val="accent1">
                  <a:lumMod val="50000"/>
                </a:schemeClr>
              </a:buClr>
              <a:buFont typeface="+mj-lt"/>
              <a:buAutoNum type="arabicPeriod"/>
            </a:pPr>
            <a:r>
              <a:rPr lang="en-US" sz="3000" b="1" dirty="0">
                <a:latin typeface="Book Antiqua" panose="02040602050305030304" pitchFamily="18" charset="0"/>
              </a:rPr>
              <a:t>(Des.) </a:t>
            </a:r>
            <a:r>
              <a:rPr lang="en-US" sz="3000" dirty="0">
                <a:latin typeface="Book Antiqua" panose="02040602050305030304" pitchFamily="18" charset="0"/>
              </a:rPr>
              <a:t>Design</a:t>
            </a:r>
          </a:p>
          <a:p>
            <a:pPr marL="514350" indent="-514350">
              <a:lnSpc>
                <a:spcPct val="100000"/>
              </a:lnSpc>
              <a:spcBef>
                <a:spcPts val="0"/>
              </a:spcBef>
              <a:spcAft>
                <a:spcPts val="0"/>
              </a:spcAft>
              <a:buClr>
                <a:schemeClr val="accent1">
                  <a:lumMod val="50000"/>
                </a:schemeClr>
              </a:buClr>
              <a:buFont typeface="+mj-lt"/>
              <a:buAutoNum type="arabicPeriod"/>
            </a:pPr>
            <a:r>
              <a:rPr lang="en-US" sz="3000" b="1" dirty="0">
                <a:latin typeface="Book Antiqua" panose="02040602050305030304" pitchFamily="18" charset="0"/>
              </a:rPr>
              <a:t>(Tools) </a:t>
            </a:r>
            <a:r>
              <a:rPr lang="en-US" sz="3000" dirty="0">
                <a:latin typeface="Book Antiqua" panose="02040602050305030304" pitchFamily="18" charset="0"/>
              </a:rPr>
              <a:t>Use of engineering tools</a:t>
            </a:r>
          </a:p>
          <a:p>
            <a:pPr marL="514350" indent="-514350">
              <a:lnSpc>
                <a:spcPct val="100000"/>
              </a:lnSpc>
              <a:spcBef>
                <a:spcPts val="0"/>
              </a:spcBef>
              <a:spcAft>
                <a:spcPts val="0"/>
              </a:spcAft>
              <a:buClr>
                <a:schemeClr val="accent1">
                  <a:lumMod val="50000"/>
                </a:schemeClr>
              </a:buClr>
              <a:buFont typeface="+mj-lt"/>
              <a:buAutoNum type="arabicPeriod"/>
            </a:pPr>
            <a:r>
              <a:rPr lang="en-US" sz="3000" b="1" dirty="0">
                <a:latin typeface="Book Antiqua" panose="02040602050305030304" pitchFamily="18" charset="0"/>
              </a:rPr>
              <a:t>(Team) </a:t>
            </a:r>
            <a:r>
              <a:rPr lang="en-US" sz="3000" dirty="0">
                <a:latin typeface="Book Antiqua" panose="02040602050305030304" pitchFamily="18" charset="0"/>
              </a:rPr>
              <a:t>Individual and teamwork</a:t>
            </a:r>
          </a:p>
          <a:p>
            <a:pPr marL="514350" indent="-514350">
              <a:lnSpc>
                <a:spcPct val="100000"/>
              </a:lnSpc>
              <a:spcBef>
                <a:spcPts val="0"/>
              </a:spcBef>
              <a:spcAft>
                <a:spcPts val="0"/>
              </a:spcAft>
              <a:buClr>
                <a:schemeClr val="accent1">
                  <a:lumMod val="50000"/>
                </a:schemeClr>
              </a:buClr>
              <a:buFont typeface="+mj-lt"/>
              <a:buAutoNum type="arabicPeriod"/>
            </a:pPr>
            <a:r>
              <a:rPr lang="en-US" sz="3000" b="1" dirty="0">
                <a:latin typeface="Book Antiqua" panose="02040602050305030304" pitchFamily="18" charset="0"/>
              </a:rPr>
              <a:t>(Comm.) </a:t>
            </a:r>
            <a:r>
              <a:rPr lang="en-US" sz="3000" dirty="0">
                <a:latin typeface="Book Antiqua" panose="02040602050305030304" pitchFamily="18" charset="0"/>
              </a:rPr>
              <a:t>Communication skills</a:t>
            </a:r>
          </a:p>
          <a:p>
            <a:pPr marL="514350" indent="-514350">
              <a:lnSpc>
                <a:spcPct val="100000"/>
              </a:lnSpc>
              <a:spcBef>
                <a:spcPts val="0"/>
              </a:spcBef>
              <a:spcAft>
                <a:spcPts val="0"/>
              </a:spcAft>
              <a:buClr>
                <a:schemeClr val="accent1">
                  <a:lumMod val="50000"/>
                </a:schemeClr>
              </a:buClr>
              <a:buFont typeface="+mj-lt"/>
              <a:buAutoNum type="arabicPeriod"/>
            </a:pPr>
            <a:r>
              <a:rPr lang="en-US" sz="3000" b="1" dirty="0">
                <a:latin typeface="Book Antiqua" panose="02040602050305030304" pitchFamily="18" charset="0"/>
              </a:rPr>
              <a:t>(Prof.) </a:t>
            </a:r>
            <a:r>
              <a:rPr lang="en-US" sz="3000" dirty="0">
                <a:latin typeface="Book Antiqua" panose="02040602050305030304" pitchFamily="18" charset="0"/>
              </a:rPr>
              <a:t>Professionalism</a:t>
            </a:r>
          </a:p>
          <a:p>
            <a:pPr marL="514350" indent="-514350">
              <a:lnSpc>
                <a:spcPct val="100000"/>
              </a:lnSpc>
              <a:spcBef>
                <a:spcPts val="0"/>
              </a:spcBef>
              <a:spcAft>
                <a:spcPts val="0"/>
              </a:spcAft>
              <a:buClr>
                <a:schemeClr val="accent1">
                  <a:lumMod val="50000"/>
                </a:schemeClr>
              </a:buClr>
              <a:buFont typeface="+mj-lt"/>
              <a:buAutoNum type="arabicPeriod"/>
            </a:pPr>
            <a:r>
              <a:rPr lang="en-US" sz="3000" b="1" dirty="0">
                <a:latin typeface="Book Antiqua" panose="02040602050305030304" pitchFamily="18" charset="0"/>
              </a:rPr>
              <a:t>(Impacts) </a:t>
            </a:r>
            <a:r>
              <a:rPr lang="en-US" sz="3000" dirty="0">
                <a:latin typeface="Book Antiqua" panose="02040602050305030304" pitchFamily="18" charset="0"/>
              </a:rPr>
              <a:t>Impact of engineering on society and the environment</a:t>
            </a:r>
          </a:p>
          <a:p>
            <a:pPr marL="514350" indent="-514350">
              <a:lnSpc>
                <a:spcPct val="100000"/>
              </a:lnSpc>
              <a:spcBef>
                <a:spcPts val="0"/>
              </a:spcBef>
              <a:spcAft>
                <a:spcPts val="0"/>
              </a:spcAft>
              <a:buClr>
                <a:schemeClr val="accent1">
                  <a:lumMod val="50000"/>
                </a:schemeClr>
              </a:buClr>
              <a:buFont typeface="+mj-lt"/>
              <a:buAutoNum type="arabicPeriod"/>
            </a:pPr>
            <a:r>
              <a:rPr lang="en-US" sz="3000" b="1" dirty="0">
                <a:latin typeface="Book Antiqua" panose="02040602050305030304" pitchFamily="18" charset="0"/>
              </a:rPr>
              <a:t>(Ethics) </a:t>
            </a:r>
            <a:r>
              <a:rPr lang="en-US" sz="3000" dirty="0">
                <a:latin typeface="Book Antiqua" panose="02040602050305030304" pitchFamily="18" charset="0"/>
              </a:rPr>
              <a:t>Ethics and equity</a:t>
            </a:r>
          </a:p>
          <a:p>
            <a:pPr marL="514350" indent="-514350">
              <a:lnSpc>
                <a:spcPct val="100000"/>
              </a:lnSpc>
              <a:spcBef>
                <a:spcPts val="0"/>
              </a:spcBef>
              <a:spcAft>
                <a:spcPts val="0"/>
              </a:spcAft>
              <a:buClr>
                <a:schemeClr val="accent1">
                  <a:lumMod val="50000"/>
                </a:schemeClr>
              </a:buClr>
              <a:buFont typeface="+mj-lt"/>
              <a:buAutoNum type="arabicPeriod"/>
            </a:pPr>
            <a:r>
              <a:rPr lang="en-US" sz="3000" b="1" dirty="0">
                <a:latin typeface="Book Antiqua" panose="02040602050305030304" pitchFamily="18" charset="0"/>
              </a:rPr>
              <a:t>(Econ.) </a:t>
            </a:r>
            <a:r>
              <a:rPr lang="en-US" sz="3000" dirty="0">
                <a:latin typeface="Book Antiqua" panose="02040602050305030304" pitchFamily="18" charset="0"/>
              </a:rPr>
              <a:t>Economics and project management</a:t>
            </a:r>
          </a:p>
          <a:p>
            <a:pPr marL="514350" indent="-514350">
              <a:lnSpc>
                <a:spcPct val="100000"/>
              </a:lnSpc>
              <a:spcBef>
                <a:spcPts val="0"/>
              </a:spcBef>
              <a:spcAft>
                <a:spcPts val="0"/>
              </a:spcAft>
              <a:buClr>
                <a:schemeClr val="accent1">
                  <a:lumMod val="50000"/>
                </a:schemeClr>
              </a:buClr>
              <a:buFont typeface="+mj-lt"/>
              <a:buAutoNum type="arabicPeriod"/>
            </a:pPr>
            <a:r>
              <a:rPr lang="en-US" sz="3000" b="1" dirty="0">
                <a:latin typeface="Book Antiqua" panose="02040602050305030304" pitchFamily="18" charset="0"/>
              </a:rPr>
              <a:t>(LL) </a:t>
            </a:r>
            <a:r>
              <a:rPr lang="en-US" sz="3000" dirty="0">
                <a:latin typeface="Book Antiqua" panose="02040602050305030304" pitchFamily="18" charset="0"/>
              </a:rPr>
              <a:t>Life-long learning</a:t>
            </a:r>
          </a:p>
        </p:txBody>
      </p:sp>
      <p:sp>
        <p:nvSpPr>
          <p:cNvPr id="2" name="Rectangle 1"/>
          <p:cNvSpPr/>
          <p:nvPr/>
        </p:nvSpPr>
        <p:spPr>
          <a:xfrm>
            <a:off x="406400" y="115895"/>
            <a:ext cx="5691623" cy="815608"/>
          </a:xfrm>
          <a:prstGeom prst="rect">
            <a:avLst/>
          </a:prstGeom>
        </p:spPr>
        <p:txBody>
          <a:bodyPr wrap="none">
            <a:spAutoFit/>
          </a:bodyPr>
          <a:lstStyle/>
          <a:p>
            <a:r>
              <a:rPr lang="en-US" sz="4700" b="1" spc="-71" dirty="0">
                <a:solidFill>
                  <a:srgbClr val="2F0CC6"/>
                </a:solidFill>
                <a:latin typeface="Book Antiqua" panose="02040602050305030304" pitchFamily="18" charset="0"/>
                <a:ea typeface="+mj-ea"/>
                <a:cs typeface="+mj-cs"/>
              </a:rPr>
              <a:t>Graduate Attributes </a:t>
            </a:r>
            <a:endParaRPr lang="en-IN" sz="4700" b="1" spc="-71" dirty="0">
              <a:solidFill>
                <a:srgbClr val="2F0CC6"/>
              </a:solidFill>
              <a:latin typeface="Book Antiqua" panose="02040602050305030304" pitchFamily="18" charset="0"/>
              <a:ea typeface="+mj-ea"/>
              <a:cs typeface="+mj-cs"/>
            </a:endParaRPr>
          </a:p>
        </p:txBody>
      </p:sp>
    </p:spTree>
    <p:extLst>
      <p:ext uri="{BB962C8B-B14F-4D97-AF65-F5344CB8AC3E}">
        <p14:creationId xmlns:p14="http://schemas.microsoft.com/office/powerpoint/2010/main" xmlns="" val="1864240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xmlns="" id="{9027369E-35C0-4B4D-BF2C-F7A2F7D44546}"/>
              </a:ext>
            </a:extLst>
          </p:cNvPr>
          <p:cNvGraphicFramePr>
            <a:graphicFrameLocks noGrp="1"/>
          </p:cNvGraphicFramePr>
          <p:nvPr>
            <p:extLst>
              <p:ext uri="{D42A27DB-BD31-4B8C-83A1-F6EECF244321}">
                <p14:modId xmlns:p14="http://schemas.microsoft.com/office/powerpoint/2010/main" xmlns="" val="2632630911"/>
              </p:ext>
            </p:extLst>
          </p:nvPr>
        </p:nvGraphicFramePr>
        <p:xfrm>
          <a:off x="558800" y="1447800"/>
          <a:ext cx="11734800" cy="7696202"/>
        </p:xfrm>
        <a:graphic>
          <a:graphicData uri="http://schemas.openxmlformats.org/drawingml/2006/table">
            <a:tbl>
              <a:tblPr firstRow="1" bandRow="1">
                <a:tableStyleId>{5940675A-B579-460E-94D1-54222C63F5DA}</a:tableStyleId>
              </a:tblPr>
              <a:tblGrid>
                <a:gridCol w="2208394">
                  <a:extLst>
                    <a:ext uri="{9D8B030D-6E8A-4147-A177-3AD203B41FA5}">
                      <a16:colId xmlns:a16="http://schemas.microsoft.com/office/drawing/2014/main" xmlns="" val="3379106232"/>
                    </a:ext>
                  </a:extLst>
                </a:gridCol>
                <a:gridCol w="9526406">
                  <a:extLst>
                    <a:ext uri="{9D8B030D-6E8A-4147-A177-3AD203B41FA5}">
                      <a16:colId xmlns:a16="http://schemas.microsoft.com/office/drawing/2014/main" xmlns="" val="2791123793"/>
                    </a:ext>
                  </a:extLst>
                </a:gridCol>
              </a:tblGrid>
              <a:tr h="711386">
                <a:tc>
                  <a:txBody>
                    <a:bodyPr/>
                    <a:lstStyle/>
                    <a:p>
                      <a:pPr algn="ctr" defTabSz="975390" rtl="0" eaLnBrk="1" latinLnBrk="0" hangingPunct="1">
                        <a:lnSpc>
                          <a:spcPct val="90000"/>
                        </a:lnSpc>
                        <a:spcBef>
                          <a:spcPct val="0"/>
                        </a:spcBef>
                        <a:buNone/>
                        <a:tabLst>
                          <a:tab pos="1524000" algn="l"/>
                        </a:tabLst>
                      </a:pPr>
                      <a:r>
                        <a:rPr lang="en-US" sz="3000" b="1" kern="1200" spc="-71" dirty="0">
                          <a:solidFill>
                            <a:srgbClr val="2F0CC6"/>
                          </a:solidFill>
                          <a:latin typeface="Book Antiqua" panose="02040602050305030304" pitchFamily="18" charset="0"/>
                          <a:ea typeface="+mj-ea"/>
                          <a:cs typeface="+mj-cs"/>
                        </a:rPr>
                        <a:t>Criteria No.</a:t>
                      </a:r>
                      <a:endParaRPr lang="en-IN" sz="3000" b="1" kern="1200" spc="-71" dirty="0">
                        <a:solidFill>
                          <a:srgbClr val="2F0CC6"/>
                        </a:solidFill>
                        <a:latin typeface="Book Antiqua" panose="02040602050305030304" pitchFamily="18" charset="0"/>
                        <a:ea typeface="+mj-ea"/>
                        <a:cs typeface="+mj-cs"/>
                      </a:endParaRPr>
                    </a:p>
                  </a:txBody>
                  <a:tcPr/>
                </a:tc>
                <a:tc>
                  <a:txBody>
                    <a:bodyPr/>
                    <a:lstStyle/>
                    <a:p>
                      <a:pPr algn="ctr" defTabSz="975390" rtl="0" eaLnBrk="1" latinLnBrk="0" hangingPunct="1">
                        <a:lnSpc>
                          <a:spcPct val="90000"/>
                        </a:lnSpc>
                        <a:spcBef>
                          <a:spcPct val="0"/>
                        </a:spcBef>
                        <a:buNone/>
                      </a:pPr>
                      <a:r>
                        <a:rPr lang="en-US" sz="3000" b="1" kern="1200" spc="-71" dirty="0">
                          <a:solidFill>
                            <a:srgbClr val="2F0CC6"/>
                          </a:solidFill>
                          <a:latin typeface="Book Antiqua" panose="02040602050305030304" pitchFamily="18" charset="0"/>
                          <a:ea typeface="+mj-ea"/>
                          <a:cs typeface="+mj-cs"/>
                        </a:rPr>
                        <a:t>Criteria Summary</a:t>
                      </a:r>
                      <a:endParaRPr lang="en-IN" sz="3000" b="1" kern="1200" spc="-71" dirty="0">
                        <a:solidFill>
                          <a:srgbClr val="2F0CC6"/>
                        </a:solidFill>
                        <a:latin typeface="Book Antiqua" panose="02040602050305030304" pitchFamily="18" charset="0"/>
                        <a:ea typeface="+mj-ea"/>
                        <a:cs typeface="+mj-cs"/>
                      </a:endParaRPr>
                    </a:p>
                  </a:txBody>
                  <a:tcPr/>
                </a:tc>
                <a:extLst>
                  <a:ext uri="{0D108BD9-81ED-4DB2-BD59-A6C34878D82A}">
                    <a16:rowId xmlns:a16="http://schemas.microsoft.com/office/drawing/2014/main" xmlns="" val="1041087873"/>
                  </a:ext>
                </a:extLst>
              </a:tr>
              <a:tr h="676955">
                <a:tc>
                  <a:txBody>
                    <a:bodyPr/>
                    <a:lstStyle/>
                    <a:p>
                      <a:pPr marL="444500" indent="0" algn="l"/>
                      <a:r>
                        <a:rPr lang="en-US" sz="2800" dirty="0">
                          <a:latin typeface="Book Antiqua" panose="02040602050305030304" pitchFamily="18" charset="0"/>
                        </a:rPr>
                        <a:t>1</a:t>
                      </a:r>
                      <a:endParaRPr lang="en-IN" sz="2800" dirty="0">
                        <a:latin typeface="Book Antiqua" panose="02040602050305030304" pitchFamily="18" charset="0"/>
                      </a:endParaRPr>
                    </a:p>
                  </a:txBody>
                  <a:tcPr/>
                </a:tc>
                <a:tc>
                  <a:txBody>
                    <a:bodyPr/>
                    <a:lstStyle/>
                    <a:p>
                      <a:pPr algn="l"/>
                      <a:r>
                        <a:rPr lang="en-US" sz="2800" b="0" dirty="0">
                          <a:latin typeface="Book Antiqua" panose="02040602050305030304" pitchFamily="18" charset="0"/>
                        </a:rPr>
                        <a:t>Vision, Mission and Program Educational Objectives</a:t>
                      </a:r>
                      <a:endParaRPr lang="en-IN" sz="2800" b="0" dirty="0">
                        <a:latin typeface="Book Antiqua" panose="02040602050305030304" pitchFamily="18" charset="0"/>
                      </a:endParaRPr>
                    </a:p>
                  </a:txBody>
                  <a:tcPr/>
                </a:tc>
                <a:extLst>
                  <a:ext uri="{0D108BD9-81ED-4DB2-BD59-A6C34878D82A}">
                    <a16:rowId xmlns:a16="http://schemas.microsoft.com/office/drawing/2014/main" xmlns="" val="2300308100"/>
                  </a:ext>
                </a:extLst>
              </a:tr>
              <a:tr h="623209">
                <a:tc>
                  <a:txBody>
                    <a:bodyPr/>
                    <a:lstStyle/>
                    <a:p>
                      <a:pPr marL="444500" indent="0" algn="l"/>
                      <a:r>
                        <a:rPr lang="en-US" sz="2800" dirty="0">
                          <a:latin typeface="Book Antiqua" panose="02040602050305030304" pitchFamily="18" charset="0"/>
                        </a:rPr>
                        <a:t>2</a:t>
                      </a:r>
                      <a:endParaRPr lang="en-IN" sz="2800" dirty="0">
                        <a:latin typeface="Book Antiqua" panose="02040602050305030304" pitchFamily="18" charset="0"/>
                      </a:endParaRPr>
                    </a:p>
                  </a:txBody>
                  <a:tcPr/>
                </a:tc>
                <a:tc>
                  <a:txBody>
                    <a:bodyPr/>
                    <a:lstStyle/>
                    <a:p>
                      <a:pPr algn="l"/>
                      <a:r>
                        <a:rPr lang="en-US" sz="2800" b="0" dirty="0">
                          <a:latin typeface="Book Antiqua" panose="02040602050305030304" pitchFamily="18" charset="0"/>
                        </a:rPr>
                        <a:t>Program Curriculum and Teaching Learning Processes</a:t>
                      </a:r>
                      <a:endParaRPr lang="en-IN" sz="2800" b="0" dirty="0">
                        <a:latin typeface="Book Antiqua" panose="02040602050305030304" pitchFamily="18" charset="0"/>
                      </a:endParaRPr>
                    </a:p>
                  </a:txBody>
                  <a:tcPr/>
                </a:tc>
                <a:extLst>
                  <a:ext uri="{0D108BD9-81ED-4DB2-BD59-A6C34878D82A}">
                    <a16:rowId xmlns:a16="http://schemas.microsoft.com/office/drawing/2014/main" xmlns="" val="60485226"/>
                  </a:ext>
                </a:extLst>
              </a:tr>
              <a:tr h="623209">
                <a:tc>
                  <a:txBody>
                    <a:bodyPr/>
                    <a:lstStyle/>
                    <a:p>
                      <a:pPr marL="444500" indent="0" algn="l"/>
                      <a:r>
                        <a:rPr lang="en-US" sz="2800" dirty="0">
                          <a:latin typeface="Book Antiqua" panose="02040602050305030304" pitchFamily="18" charset="0"/>
                        </a:rPr>
                        <a:t>3</a:t>
                      </a:r>
                      <a:endParaRPr lang="en-IN" sz="2800" dirty="0">
                        <a:latin typeface="Book Antiqua" panose="02040602050305030304" pitchFamily="18" charset="0"/>
                      </a:endParaRPr>
                    </a:p>
                  </a:txBody>
                  <a:tcPr/>
                </a:tc>
                <a:tc>
                  <a:txBody>
                    <a:bodyPr/>
                    <a:lstStyle/>
                    <a:p>
                      <a:pPr algn="l"/>
                      <a:r>
                        <a:rPr lang="en-US" sz="2800" b="0" dirty="0">
                          <a:latin typeface="Book Antiqua" panose="02040602050305030304" pitchFamily="18" charset="0"/>
                        </a:rPr>
                        <a:t>Course Outcomes and Program outcomes</a:t>
                      </a:r>
                      <a:endParaRPr lang="en-IN" sz="2800" b="0" dirty="0">
                        <a:latin typeface="Book Antiqua" panose="02040602050305030304" pitchFamily="18" charset="0"/>
                      </a:endParaRPr>
                    </a:p>
                  </a:txBody>
                  <a:tcPr/>
                </a:tc>
                <a:extLst>
                  <a:ext uri="{0D108BD9-81ED-4DB2-BD59-A6C34878D82A}">
                    <a16:rowId xmlns:a16="http://schemas.microsoft.com/office/drawing/2014/main" xmlns="" val="1699106971"/>
                  </a:ext>
                </a:extLst>
              </a:tr>
              <a:tr h="623209">
                <a:tc>
                  <a:txBody>
                    <a:bodyPr/>
                    <a:lstStyle/>
                    <a:p>
                      <a:pPr marL="444500" indent="0" algn="l"/>
                      <a:r>
                        <a:rPr lang="en-US" sz="2800" dirty="0">
                          <a:latin typeface="Book Antiqua" panose="02040602050305030304" pitchFamily="18" charset="0"/>
                        </a:rPr>
                        <a:t>4</a:t>
                      </a:r>
                      <a:endParaRPr lang="en-IN" sz="2800" dirty="0">
                        <a:latin typeface="Book Antiqua" panose="02040602050305030304" pitchFamily="18" charset="0"/>
                      </a:endParaRPr>
                    </a:p>
                  </a:txBody>
                  <a:tcPr/>
                </a:tc>
                <a:tc>
                  <a:txBody>
                    <a:bodyPr/>
                    <a:lstStyle/>
                    <a:p>
                      <a:pPr algn="l"/>
                      <a:r>
                        <a:rPr lang="en-US" sz="2800" b="0" dirty="0">
                          <a:latin typeface="Book Antiqua" panose="02040602050305030304" pitchFamily="18" charset="0"/>
                        </a:rPr>
                        <a:t>Students performance</a:t>
                      </a:r>
                      <a:endParaRPr lang="en-IN" sz="2800" b="0" dirty="0">
                        <a:latin typeface="Book Antiqua" panose="02040602050305030304" pitchFamily="18" charset="0"/>
                      </a:endParaRPr>
                    </a:p>
                  </a:txBody>
                  <a:tcPr/>
                </a:tc>
                <a:extLst>
                  <a:ext uri="{0D108BD9-81ED-4DB2-BD59-A6C34878D82A}">
                    <a16:rowId xmlns:a16="http://schemas.microsoft.com/office/drawing/2014/main" xmlns="" val="2821062197"/>
                  </a:ext>
                </a:extLst>
              </a:tr>
              <a:tr h="623209">
                <a:tc>
                  <a:txBody>
                    <a:bodyPr/>
                    <a:lstStyle/>
                    <a:p>
                      <a:pPr marL="444500" indent="0" algn="l"/>
                      <a:r>
                        <a:rPr lang="en-US" sz="2800" dirty="0">
                          <a:latin typeface="Book Antiqua" panose="02040602050305030304" pitchFamily="18" charset="0"/>
                        </a:rPr>
                        <a:t>5</a:t>
                      </a:r>
                      <a:endParaRPr lang="en-IN" sz="2800" dirty="0">
                        <a:latin typeface="Book Antiqua" panose="02040602050305030304" pitchFamily="18" charset="0"/>
                      </a:endParaRPr>
                    </a:p>
                  </a:txBody>
                  <a:tcPr/>
                </a:tc>
                <a:tc>
                  <a:txBody>
                    <a:bodyPr/>
                    <a:lstStyle/>
                    <a:p>
                      <a:pPr algn="l"/>
                      <a:r>
                        <a:rPr lang="en-US" sz="2800" b="0" dirty="0">
                          <a:latin typeface="Book Antiqua" panose="02040602050305030304" pitchFamily="18" charset="0"/>
                        </a:rPr>
                        <a:t>Faculty Information and Contribution</a:t>
                      </a:r>
                      <a:endParaRPr lang="en-IN" sz="2800" b="0" dirty="0">
                        <a:latin typeface="Book Antiqua" panose="02040602050305030304" pitchFamily="18" charset="0"/>
                      </a:endParaRPr>
                    </a:p>
                  </a:txBody>
                  <a:tcPr/>
                </a:tc>
                <a:extLst>
                  <a:ext uri="{0D108BD9-81ED-4DB2-BD59-A6C34878D82A}">
                    <a16:rowId xmlns:a16="http://schemas.microsoft.com/office/drawing/2014/main" xmlns="" val="1914610934"/>
                  </a:ext>
                </a:extLst>
              </a:tr>
              <a:tr h="676955">
                <a:tc>
                  <a:txBody>
                    <a:bodyPr/>
                    <a:lstStyle/>
                    <a:p>
                      <a:pPr marL="444500" indent="0" algn="l"/>
                      <a:r>
                        <a:rPr lang="en-US" sz="2800" dirty="0">
                          <a:latin typeface="Book Antiqua" panose="02040602050305030304" pitchFamily="18" charset="0"/>
                        </a:rPr>
                        <a:t>6</a:t>
                      </a:r>
                      <a:endParaRPr lang="en-IN" sz="2800" dirty="0">
                        <a:latin typeface="Book Antiqua" panose="02040602050305030304" pitchFamily="18" charset="0"/>
                      </a:endParaRPr>
                    </a:p>
                  </a:txBody>
                  <a:tcPr/>
                </a:tc>
                <a:tc>
                  <a:txBody>
                    <a:bodyPr/>
                    <a:lstStyle/>
                    <a:p>
                      <a:pPr algn="l"/>
                      <a:r>
                        <a:rPr lang="en-US" sz="2800" b="0" dirty="0">
                          <a:latin typeface="Book Antiqua" panose="02040602050305030304" pitchFamily="18" charset="0"/>
                        </a:rPr>
                        <a:t>Facilities and Technical Support</a:t>
                      </a:r>
                      <a:endParaRPr lang="en-IN" sz="2800" b="0" dirty="0">
                        <a:latin typeface="Book Antiqua" panose="02040602050305030304" pitchFamily="18" charset="0"/>
                      </a:endParaRPr>
                    </a:p>
                  </a:txBody>
                  <a:tcPr/>
                </a:tc>
                <a:extLst>
                  <a:ext uri="{0D108BD9-81ED-4DB2-BD59-A6C34878D82A}">
                    <a16:rowId xmlns:a16="http://schemas.microsoft.com/office/drawing/2014/main" xmlns="" val="2893836256"/>
                  </a:ext>
                </a:extLst>
              </a:tr>
              <a:tr h="676955">
                <a:tc>
                  <a:txBody>
                    <a:bodyPr/>
                    <a:lstStyle/>
                    <a:p>
                      <a:pPr marL="444500" indent="0" algn="l"/>
                      <a:r>
                        <a:rPr lang="en-US" sz="2800" dirty="0">
                          <a:latin typeface="Book Antiqua" panose="02040602050305030304" pitchFamily="18" charset="0"/>
                        </a:rPr>
                        <a:t>7</a:t>
                      </a:r>
                      <a:endParaRPr lang="en-IN" sz="2800" dirty="0">
                        <a:latin typeface="Book Antiqua" panose="02040602050305030304" pitchFamily="18" charset="0"/>
                      </a:endParaRPr>
                    </a:p>
                  </a:txBody>
                  <a:tcPr/>
                </a:tc>
                <a:tc>
                  <a:txBody>
                    <a:bodyPr/>
                    <a:lstStyle/>
                    <a:p>
                      <a:pPr algn="l"/>
                      <a:r>
                        <a:rPr lang="en-US" sz="2800" b="0" dirty="0">
                          <a:latin typeface="Book Antiqua" panose="02040602050305030304" pitchFamily="18" charset="0"/>
                        </a:rPr>
                        <a:t>Continuous Improvement</a:t>
                      </a:r>
                      <a:endParaRPr lang="en-IN" sz="2800" b="0" dirty="0">
                        <a:latin typeface="Book Antiqua" panose="02040602050305030304" pitchFamily="18" charset="0"/>
                      </a:endParaRPr>
                    </a:p>
                  </a:txBody>
                  <a:tcPr/>
                </a:tc>
                <a:extLst>
                  <a:ext uri="{0D108BD9-81ED-4DB2-BD59-A6C34878D82A}">
                    <a16:rowId xmlns:a16="http://schemas.microsoft.com/office/drawing/2014/main" xmlns="" val="2629724631"/>
                  </a:ext>
                </a:extLst>
              </a:tr>
              <a:tr h="676955">
                <a:tc>
                  <a:txBody>
                    <a:bodyPr/>
                    <a:lstStyle/>
                    <a:p>
                      <a:pPr marL="444500" indent="0" algn="l"/>
                      <a:r>
                        <a:rPr lang="en-US" sz="2800" dirty="0">
                          <a:latin typeface="Book Antiqua" panose="02040602050305030304" pitchFamily="18" charset="0"/>
                        </a:rPr>
                        <a:t>8</a:t>
                      </a:r>
                      <a:endParaRPr lang="en-IN" sz="2800" dirty="0">
                        <a:latin typeface="Book Antiqua" panose="02040602050305030304" pitchFamily="18" charset="0"/>
                      </a:endParaRPr>
                    </a:p>
                  </a:txBody>
                  <a:tcPr/>
                </a:tc>
                <a:tc>
                  <a:txBody>
                    <a:bodyPr/>
                    <a:lstStyle/>
                    <a:p>
                      <a:pPr algn="l"/>
                      <a:r>
                        <a:rPr lang="en-US" sz="2800" b="0" dirty="0">
                          <a:latin typeface="Book Antiqua" panose="02040602050305030304" pitchFamily="18" charset="0"/>
                        </a:rPr>
                        <a:t>First Year Academics</a:t>
                      </a:r>
                      <a:endParaRPr lang="en-IN" sz="2800" b="0" dirty="0">
                        <a:latin typeface="Book Antiqua" panose="02040602050305030304" pitchFamily="18" charset="0"/>
                      </a:endParaRPr>
                    </a:p>
                  </a:txBody>
                  <a:tcPr/>
                </a:tc>
                <a:extLst>
                  <a:ext uri="{0D108BD9-81ED-4DB2-BD59-A6C34878D82A}">
                    <a16:rowId xmlns:a16="http://schemas.microsoft.com/office/drawing/2014/main" xmlns="" val="2470855223"/>
                  </a:ext>
                </a:extLst>
              </a:tr>
              <a:tr h="676955">
                <a:tc>
                  <a:txBody>
                    <a:bodyPr/>
                    <a:lstStyle/>
                    <a:p>
                      <a:pPr marL="444500" indent="0" algn="l"/>
                      <a:r>
                        <a:rPr lang="en-US" sz="2800" dirty="0">
                          <a:latin typeface="Book Antiqua" panose="02040602050305030304" pitchFamily="18" charset="0"/>
                        </a:rPr>
                        <a:t>9</a:t>
                      </a:r>
                      <a:endParaRPr lang="en-IN" sz="2800" dirty="0">
                        <a:latin typeface="Book Antiqua" panose="02040602050305030304" pitchFamily="18" charset="0"/>
                      </a:endParaRPr>
                    </a:p>
                  </a:txBody>
                  <a:tcPr/>
                </a:tc>
                <a:tc>
                  <a:txBody>
                    <a:bodyPr/>
                    <a:lstStyle/>
                    <a:p>
                      <a:pPr algn="l"/>
                      <a:r>
                        <a:rPr lang="en-US" sz="2800" b="0" dirty="0">
                          <a:latin typeface="Book Antiqua" panose="02040602050305030304" pitchFamily="18" charset="0"/>
                        </a:rPr>
                        <a:t>Student Support Systems</a:t>
                      </a:r>
                      <a:endParaRPr lang="en-IN" sz="2800" b="0" dirty="0">
                        <a:latin typeface="Book Antiqua" panose="02040602050305030304" pitchFamily="18" charset="0"/>
                      </a:endParaRPr>
                    </a:p>
                  </a:txBody>
                  <a:tcPr/>
                </a:tc>
                <a:extLst>
                  <a:ext uri="{0D108BD9-81ED-4DB2-BD59-A6C34878D82A}">
                    <a16:rowId xmlns:a16="http://schemas.microsoft.com/office/drawing/2014/main" xmlns="" val="1732774836"/>
                  </a:ext>
                </a:extLst>
              </a:tr>
              <a:tr h="1107205">
                <a:tc>
                  <a:txBody>
                    <a:bodyPr/>
                    <a:lstStyle/>
                    <a:p>
                      <a:pPr marL="444500" indent="0" algn="l"/>
                      <a:r>
                        <a:rPr lang="en-US" sz="2800" dirty="0">
                          <a:latin typeface="Book Antiqua" panose="02040602050305030304" pitchFamily="18" charset="0"/>
                        </a:rPr>
                        <a:t>10</a:t>
                      </a:r>
                      <a:endParaRPr lang="en-IN" sz="2800" dirty="0">
                        <a:latin typeface="Book Antiqua" panose="02040602050305030304" pitchFamily="18" charset="0"/>
                      </a:endParaRPr>
                    </a:p>
                  </a:txBody>
                  <a:tcPr/>
                </a:tc>
                <a:tc>
                  <a:txBody>
                    <a:bodyPr/>
                    <a:lstStyle/>
                    <a:p>
                      <a:pPr algn="l"/>
                      <a:r>
                        <a:rPr lang="en-US" sz="2800" b="0" dirty="0">
                          <a:latin typeface="Book Antiqua" panose="02040602050305030304" pitchFamily="18" charset="0"/>
                        </a:rPr>
                        <a:t>Governance, Institutional Support and Financial Resources</a:t>
                      </a:r>
                      <a:endParaRPr lang="en-IN" sz="2800" b="0" dirty="0">
                        <a:latin typeface="Book Antiqua" panose="02040602050305030304" pitchFamily="18" charset="0"/>
                      </a:endParaRPr>
                    </a:p>
                  </a:txBody>
                  <a:tcPr/>
                </a:tc>
                <a:extLst>
                  <a:ext uri="{0D108BD9-81ED-4DB2-BD59-A6C34878D82A}">
                    <a16:rowId xmlns:a16="http://schemas.microsoft.com/office/drawing/2014/main" xmlns="" val="602324645"/>
                  </a:ext>
                </a:extLst>
              </a:tr>
            </a:tbl>
          </a:graphicData>
        </a:graphic>
      </p:graphicFrame>
      <p:sp>
        <p:nvSpPr>
          <p:cNvPr id="4" name="Slide Number Placeholder 3"/>
          <p:cNvSpPr>
            <a:spLocks noGrp="1"/>
          </p:cNvSpPr>
          <p:nvPr>
            <p:ph type="sldNum" sz="quarter" idx="12"/>
          </p:nvPr>
        </p:nvSpPr>
        <p:spPr/>
        <p:txBody>
          <a:bodyPr/>
          <a:lstStyle/>
          <a:p>
            <a:fld id="{86CB4B4D-7CA3-9044-876B-883B54F8677D}" type="slidenum">
              <a:rPr lang="en-US" smtClean="0"/>
              <a:pPr/>
              <a:t>12</a:t>
            </a:fld>
            <a:endParaRPr lang="en-US"/>
          </a:p>
        </p:txBody>
      </p:sp>
      <p:sp>
        <p:nvSpPr>
          <p:cNvPr id="7" name="Title 6">
            <a:extLst>
              <a:ext uri="{FF2B5EF4-FFF2-40B4-BE49-F238E27FC236}">
                <a16:creationId xmlns:a16="http://schemas.microsoft.com/office/drawing/2014/main" xmlns="" id="{99C31535-6449-43DA-8E67-52D9119D6093}"/>
              </a:ext>
            </a:extLst>
          </p:cNvPr>
          <p:cNvSpPr>
            <a:spLocks noGrp="1"/>
          </p:cNvSpPr>
          <p:nvPr>
            <p:ph type="title" idx="4294967295"/>
          </p:nvPr>
        </p:nvSpPr>
        <p:spPr>
          <a:xfrm>
            <a:off x="558800" y="450472"/>
            <a:ext cx="8077200" cy="869950"/>
          </a:xfrm>
        </p:spPr>
        <p:txBody>
          <a:bodyPr>
            <a:noAutofit/>
          </a:bodyPr>
          <a:lstStyle/>
          <a:p>
            <a:r>
              <a:rPr lang="en-US" sz="4700" b="1" spc="-71" dirty="0">
                <a:solidFill>
                  <a:srgbClr val="2F0CC6"/>
                </a:solidFill>
                <a:latin typeface="Book Antiqua" panose="02040602050305030304" pitchFamily="18" charset="0"/>
              </a:rPr>
              <a:t>Criteria for Evaluation</a:t>
            </a:r>
            <a:endParaRPr lang="en-IN" sz="4700" b="1" spc="-71" dirty="0">
              <a:solidFill>
                <a:srgbClr val="2F0CC6"/>
              </a:solidFill>
              <a:latin typeface="Book Antiqua" panose="02040602050305030304" pitchFamily="18" charset="0"/>
            </a:endParaRPr>
          </a:p>
        </p:txBody>
      </p:sp>
    </p:spTree>
    <p:extLst>
      <p:ext uri="{BB962C8B-B14F-4D97-AF65-F5344CB8AC3E}">
        <p14:creationId xmlns:p14="http://schemas.microsoft.com/office/powerpoint/2010/main" xmlns="" val="240476883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6CB4B4D-7CA3-9044-876B-883B54F8677D}" type="slidenum">
              <a:rPr lang="en-US" smtClean="0"/>
              <a:pPr/>
              <a:t>13</a:t>
            </a:fld>
            <a:endParaRPr lang="en-US" dirty="0"/>
          </a:p>
        </p:txBody>
      </p:sp>
      <p:sp>
        <p:nvSpPr>
          <p:cNvPr id="127" name="Size of the problem"/>
          <p:cNvSpPr txBox="1">
            <a:spLocks noGrp="1"/>
          </p:cNvSpPr>
          <p:nvPr>
            <p:ph type="title" idx="4294967295"/>
          </p:nvPr>
        </p:nvSpPr>
        <p:spPr>
          <a:xfrm>
            <a:off x="558800" y="457200"/>
            <a:ext cx="7620000" cy="1143000"/>
          </a:xfrm>
          <a:prstGeom prst="rect">
            <a:avLst/>
          </a:prstGeom>
        </p:spPr>
        <p:txBody>
          <a:bodyPr>
            <a:normAutofit/>
          </a:bodyPr>
          <a:lstStyle/>
          <a:p>
            <a:pPr>
              <a:defRPr sz="3200"/>
            </a:pPr>
            <a:r>
              <a:rPr sz="4700" b="1" spc="-71" dirty="0">
                <a:solidFill>
                  <a:srgbClr val="2F0CC6"/>
                </a:solidFill>
                <a:latin typeface="Book Antiqua" panose="02040602050305030304" pitchFamily="18" charset="0"/>
              </a:rPr>
              <a:t>Size of the </a:t>
            </a:r>
            <a:r>
              <a:rPr lang="en-US" sz="4700" b="1" spc="-71" dirty="0">
                <a:solidFill>
                  <a:srgbClr val="2F0CC6"/>
                </a:solidFill>
                <a:latin typeface="Book Antiqua" panose="02040602050305030304" pitchFamily="18" charset="0"/>
              </a:rPr>
              <a:t>NBA </a:t>
            </a:r>
            <a:r>
              <a:rPr lang="en-IN" sz="4700" b="1" spc="-71" dirty="0">
                <a:solidFill>
                  <a:srgbClr val="2F0CC6"/>
                </a:solidFill>
                <a:latin typeface="Book Antiqua" panose="02040602050305030304" pitchFamily="18" charset="0"/>
              </a:rPr>
              <a:t>Problem</a:t>
            </a:r>
            <a:endParaRPr sz="4700" b="1" spc="-71" dirty="0">
              <a:solidFill>
                <a:srgbClr val="2F0CC6"/>
              </a:solidFill>
              <a:latin typeface="Book Antiqua" panose="02040602050305030304" pitchFamily="18" charset="0"/>
            </a:endParaRPr>
          </a:p>
        </p:txBody>
      </p:sp>
      <p:sp>
        <p:nvSpPr>
          <p:cNvPr id="128" name="in the face of  MandatoryAccreditionAbout10000 institutions…"/>
          <p:cNvSpPr txBox="1">
            <a:spLocks noGrp="1"/>
          </p:cNvSpPr>
          <p:nvPr>
            <p:ph idx="4294967295"/>
          </p:nvPr>
        </p:nvSpPr>
        <p:spPr>
          <a:xfrm>
            <a:off x="711200" y="1714500"/>
            <a:ext cx="11811000" cy="7844932"/>
          </a:xfrm>
          <a:prstGeom prst="rect">
            <a:avLst/>
          </a:prstGeom>
        </p:spPr>
        <p:txBody>
          <a:bodyPr>
            <a:noAutofit/>
          </a:bodyPr>
          <a:lstStyle/>
          <a:p>
            <a:pPr algn="just" defTabSz="385473">
              <a:buClr>
                <a:schemeClr val="accent1">
                  <a:lumMod val="50000"/>
                </a:schemeClr>
              </a:buClr>
              <a:buFont typeface="Wingdings" panose="05000000000000000000" pitchFamily="2" charset="2"/>
              <a:buChar char="Ø"/>
              <a:defRPr sz="2442"/>
            </a:pPr>
            <a:r>
              <a:rPr lang="en-US" sz="3000" b="1" spc="-71" dirty="0">
                <a:solidFill>
                  <a:srgbClr val="2F0CC6"/>
                </a:solidFill>
                <a:latin typeface="Book Antiqua" panose="02040602050305030304" pitchFamily="18" charset="0"/>
                <a:ea typeface="+mj-ea"/>
                <a:cs typeface="+mj-cs"/>
              </a:rPr>
              <a:t>I</a:t>
            </a:r>
            <a:r>
              <a:rPr sz="3000" b="1" spc="-71" dirty="0">
                <a:solidFill>
                  <a:srgbClr val="2F0CC6"/>
                </a:solidFill>
                <a:latin typeface="Book Antiqua" panose="02040602050305030304" pitchFamily="18" charset="0"/>
                <a:ea typeface="+mj-ea"/>
                <a:cs typeface="+mj-cs"/>
              </a:rPr>
              <a:t>n the face of  Mandatory</a:t>
            </a:r>
            <a:r>
              <a:rPr lang="en-US" sz="3000" b="1" spc="-71" dirty="0">
                <a:solidFill>
                  <a:srgbClr val="2F0CC6"/>
                </a:solidFill>
                <a:latin typeface="Book Antiqua" panose="02040602050305030304" pitchFamily="18" charset="0"/>
                <a:ea typeface="+mj-ea"/>
                <a:cs typeface="+mj-cs"/>
              </a:rPr>
              <a:t> </a:t>
            </a:r>
            <a:r>
              <a:rPr sz="3000" b="1" spc="-71" dirty="0">
                <a:solidFill>
                  <a:srgbClr val="2F0CC6"/>
                </a:solidFill>
                <a:latin typeface="Book Antiqua" panose="02040602050305030304" pitchFamily="18" charset="0"/>
                <a:ea typeface="+mj-ea"/>
                <a:cs typeface="+mj-cs"/>
              </a:rPr>
              <a:t>Accredit</a:t>
            </a:r>
            <a:r>
              <a:rPr lang="en-US" sz="3000" b="1" spc="-71" dirty="0">
                <a:solidFill>
                  <a:srgbClr val="2F0CC6"/>
                </a:solidFill>
                <a:latin typeface="Book Antiqua" panose="02040602050305030304" pitchFamily="18" charset="0"/>
                <a:ea typeface="+mj-ea"/>
                <a:cs typeface="+mj-cs"/>
              </a:rPr>
              <a:t>at</a:t>
            </a:r>
            <a:r>
              <a:rPr sz="3000" b="1" spc="-71" dirty="0">
                <a:solidFill>
                  <a:srgbClr val="2F0CC6"/>
                </a:solidFill>
                <a:latin typeface="Book Antiqua" panose="02040602050305030304" pitchFamily="18" charset="0"/>
                <a:ea typeface="+mj-ea"/>
                <a:cs typeface="+mj-cs"/>
              </a:rPr>
              <a:t>ion</a:t>
            </a:r>
            <a:endParaRPr lang="en-US" sz="3000" b="1" spc="-71" dirty="0">
              <a:solidFill>
                <a:srgbClr val="2F0CC6"/>
              </a:solidFill>
              <a:latin typeface="Book Antiqua" panose="02040602050305030304" pitchFamily="18" charset="0"/>
              <a:ea typeface="+mj-ea"/>
              <a:cs typeface="+mj-cs"/>
            </a:endParaRPr>
          </a:p>
          <a:p>
            <a:pPr marL="812800" indent="-457200" algn="just" defTabSz="812800">
              <a:buClr>
                <a:schemeClr val="accent1">
                  <a:lumMod val="50000"/>
                </a:schemeClr>
              </a:buClr>
              <a:buFont typeface="Wingdings" panose="05000000000000000000" pitchFamily="2" charset="2"/>
              <a:buChar char="§"/>
              <a:defRPr sz="2442"/>
            </a:pPr>
            <a:r>
              <a:rPr lang="en-US" sz="3200" dirty="0">
                <a:latin typeface="Book Antiqua" panose="02040602050305030304" pitchFamily="18" charset="0"/>
                <a:cs typeface="Calibri" panose="020F0502020204030204" pitchFamily="34" charset="0"/>
              </a:rPr>
              <a:t>About 10000 Institutions</a:t>
            </a:r>
          </a:p>
          <a:p>
            <a:pPr marL="812800" indent="-457200" algn="just" defTabSz="812800">
              <a:buClr>
                <a:schemeClr val="accent1">
                  <a:lumMod val="50000"/>
                </a:schemeClr>
              </a:buClr>
              <a:buFont typeface="Wingdings" panose="05000000000000000000" pitchFamily="2" charset="2"/>
              <a:buChar char="§"/>
              <a:defRPr sz="2442"/>
            </a:pPr>
            <a:r>
              <a:rPr lang="en-US" sz="3200" dirty="0">
                <a:latin typeface="Book Antiqua" panose="02040602050305030304" pitchFamily="18" charset="0"/>
                <a:cs typeface="Calibri" panose="020F0502020204030204" pitchFamily="34" charset="0"/>
              </a:rPr>
              <a:t>Approx 3500  Engineering </a:t>
            </a:r>
          </a:p>
          <a:p>
            <a:pPr marL="812800" indent="-457200" algn="just" defTabSz="812800">
              <a:buClr>
                <a:schemeClr val="accent1">
                  <a:lumMod val="50000"/>
                </a:schemeClr>
              </a:buClr>
              <a:buFont typeface="Wingdings" panose="05000000000000000000" pitchFamily="2" charset="2"/>
              <a:buChar char="§"/>
              <a:defRPr sz="2442"/>
            </a:pPr>
            <a:r>
              <a:rPr lang="en-US" sz="3200" dirty="0">
                <a:latin typeface="Book Antiqua" panose="02040602050305030304" pitchFamily="18" charset="0"/>
                <a:cs typeface="Calibri" panose="020F0502020204030204" pitchFamily="34" charset="0"/>
              </a:rPr>
              <a:t>3000 Diploma Engineering</a:t>
            </a:r>
          </a:p>
          <a:p>
            <a:pPr marL="812800" indent="-457200" algn="just" defTabSz="812800">
              <a:buClr>
                <a:schemeClr val="accent1">
                  <a:lumMod val="50000"/>
                </a:schemeClr>
              </a:buClr>
              <a:buFont typeface="Wingdings" panose="05000000000000000000" pitchFamily="2" charset="2"/>
              <a:buChar char="§"/>
              <a:defRPr sz="2442"/>
            </a:pPr>
            <a:r>
              <a:rPr lang="en-US" sz="3200" dirty="0">
                <a:latin typeface="Book Antiqua" panose="02040602050305030304" pitchFamily="18" charset="0"/>
                <a:cs typeface="Calibri" panose="020F0502020204030204" pitchFamily="34" charset="0"/>
              </a:rPr>
              <a:t>3500 MBA, MCA, Pharmacy, Architecture</a:t>
            </a:r>
          </a:p>
          <a:p>
            <a:pPr marL="355600" indent="0" algn="just" defTabSz="812800">
              <a:buClr>
                <a:schemeClr val="accent1">
                  <a:lumMod val="50000"/>
                </a:schemeClr>
              </a:buClr>
              <a:buNone/>
              <a:defRPr sz="2442"/>
            </a:pPr>
            <a:r>
              <a:rPr lang="en-US" sz="3200" dirty="0">
                <a:latin typeface="Book Antiqua" panose="02040602050305030304" pitchFamily="18" charset="0"/>
                <a:cs typeface="Calibri" panose="020F0502020204030204" pitchFamily="34" charset="0"/>
              </a:rPr>
              <a:t> </a:t>
            </a:r>
            <a:endParaRPr lang="en-US" sz="3200" dirty="0">
              <a:solidFill>
                <a:srgbClr val="C00000"/>
              </a:solidFill>
              <a:latin typeface="Book Antiqua" panose="02040602050305030304" pitchFamily="18" charset="0"/>
              <a:cs typeface="Calibri" panose="020F0502020204030204" pitchFamily="34" charset="0"/>
            </a:endParaRPr>
          </a:p>
          <a:p>
            <a:pPr algn="just" defTabSz="385473">
              <a:buClr>
                <a:schemeClr val="accent1">
                  <a:lumMod val="50000"/>
                </a:schemeClr>
              </a:buClr>
              <a:buFont typeface="Wingdings" panose="05000000000000000000" pitchFamily="2" charset="2"/>
              <a:buChar char="Ø"/>
              <a:defRPr sz="2442"/>
            </a:pPr>
            <a:r>
              <a:rPr lang="en-US" sz="3000" b="1" spc="-71" dirty="0">
                <a:solidFill>
                  <a:srgbClr val="2F0CC6"/>
                </a:solidFill>
                <a:latin typeface="Book Antiqua" panose="02040602050305030304" pitchFamily="18" charset="0"/>
                <a:ea typeface="+mj-ea"/>
                <a:cs typeface="+mj-cs"/>
              </a:rPr>
              <a:t>Average Number of  Program per  institution</a:t>
            </a:r>
          </a:p>
          <a:p>
            <a:pPr marL="812800" indent="-457200" algn="just" defTabSz="385473">
              <a:buClr>
                <a:schemeClr val="accent1">
                  <a:lumMod val="50000"/>
                </a:schemeClr>
              </a:buClr>
              <a:buFont typeface="Wingdings" panose="05000000000000000000" pitchFamily="2" charset="2"/>
              <a:buChar char="§"/>
              <a:defRPr sz="2442"/>
            </a:pPr>
            <a:r>
              <a:rPr sz="3200" dirty="0">
                <a:latin typeface="Book Antiqua" panose="02040602050305030304" pitchFamily="18" charset="0"/>
                <a:cs typeface="Calibri" panose="020F0502020204030204" pitchFamily="34" charset="0"/>
              </a:rPr>
              <a:t>Approx</a:t>
            </a:r>
            <a:r>
              <a:rPr lang="en-US" sz="3200" dirty="0">
                <a:latin typeface="Book Antiqua" panose="02040602050305030304" pitchFamily="18" charset="0"/>
                <a:cs typeface="Calibri" panose="020F0502020204030204" pitchFamily="34" charset="0"/>
              </a:rPr>
              <a:t>. </a:t>
            </a:r>
            <a:r>
              <a:rPr sz="3200" dirty="0">
                <a:latin typeface="Book Antiqua" panose="02040602050305030304" pitchFamily="18" charset="0"/>
                <a:cs typeface="Calibri" panose="020F0502020204030204" pitchFamily="34" charset="0"/>
              </a:rPr>
              <a:t>5-6</a:t>
            </a:r>
            <a:r>
              <a:rPr lang="en-US" sz="3200" dirty="0">
                <a:latin typeface="Book Antiqua" panose="02040602050305030304" pitchFamily="18" charset="0"/>
                <a:cs typeface="Calibri" panose="020F0502020204030204" pitchFamily="34" charset="0"/>
              </a:rPr>
              <a:t> </a:t>
            </a:r>
            <a:r>
              <a:rPr sz="3200" dirty="0">
                <a:latin typeface="Book Antiqua" panose="02040602050305030304" pitchFamily="18" charset="0"/>
                <a:cs typeface="Calibri" panose="020F0502020204030204" pitchFamily="34" charset="0"/>
              </a:rPr>
              <a:t>UG+PG per </a:t>
            </a:r>
            <a:r>
              <a:rPr lang="en-US" sz="3200" dirty="0">
                <a:latin typeface="Book Antiqua" panose="02040602050305030304" pitchFamily="18" charset="0"/>
                <a:cs typeface="Calibri" panose="020F0502020204030204" pitchFamily="34" charset="0"/>
              </a:rPr>
              <a:t>D</a:t>
            </a:r>
            <a:r>
              <a:rPr sz="3200" dirty="0">
                <a:latin typeface="Book Antiqua" panose="02040602050305030304" pitchFamily="18" charset="0"/>
                <a:cs typeface="Calibri" panose="020F0502020204030204" pitchFamily="34" charset="0"/>
              </a:rPr>
              <a:t>egree</a:t>
            </a:r>
            <a:r>
              <a:rPr lang="en-US" sz="3200" dirty="0">
                <a:latin typeface="Book Antiqua" panose="02040602050305030304" pitchFamily="18" charset="0"/>
                <a:cs typeface="Calibri" panose="020F0502020204030204" pitchFamily="34" charset="0"/>
              </a:rPr>
              <a:t> </a:t>
            </a:r>
            <a:r>
              <a:rPr sz="3200" dirty="0">
                <a:latin typeface="Book Antiqua" panose="02040602050305030304" pitchFamily="18" charset="0"/>
                <a:cs typeface="Calibri" panose="020F0502020204030204" pitchFamily="34" charset="0"/>
              </a:rPr>
              <a:t>Engineering</a:t>
            </a:r>
          </a:p>
          <a:p>
            <a:pPr marL="812800" indent="-457200" algn="just" defTabSz="385473">
              <a:buClr>
                <a:schemeClr val="accent1">
                  <a:lumMod val="50000"/>
                </a:schemeClr>
              </a:buClr>
              <a:buFont typeface="Wingdings" panose="05000000000000000000" pitchFamily="2" charset="2"/>
              <a:buChar char="§"/>
              <a:defRPr sz="2442"/>
            </a:pPr>
            <a:r>
              <a:rPr sz="3200" dirty="0">
                <a:latin typeface="Book Antiqua" panose="02040602050305030304" pitchFamily="18" charset="0"/>
                <a:cs typeface="Calibri" panose="020F0502020204030204" pitchFamily="34" charset="0"/>
              </a:rPr>
              <a:t>Approx</a:t>
            </a:r>
            <a:r>
              <a:rPr lang="en-US" sz="3200" dirty="0">
                <a:latin typeface="Book Antiqua" panose="02040602050305030304" pitchFamily="18" charset="0"/>
                <a:cs typeface="Calibri" panose="020F0502020204030204" pitchFamily="34" charset="0"/>
              </a:rPr>
              <a:t>. </a:t>
            </a:r>
            <a:r>
              <a:rPr sz="3200" dirty="0">
                <a:latin typeface="Book Antiqua" panose="02040602050305030304" pitchFamily="18" charset="0"/>
                <a:cs typeface="Calibri" panose="020F0502020204030204" pitchFamily="34" charset="0"/>
              </a:rPr>
              <a:t>3-4</a:t>
            </a:r>
            <a:r>
              <a:rPr lang="en-US" sz="3200" dirty="0">
                <a:latin typeface="Book Antiqua" panose="02040602050305030304" pitchFamily="18" charset="0"/>
                <a:cs typeface="Calibri" panose="020F0502020204030204" pitchFamily="34" charset="0"/>
              </a:rPr>
              <a:t> </a:t>
            </a:r>
            <a:r>
              <a:rPr sz="3200" dirty="0">
                <a:latin typeface="Book Antiqua" panose="02040602050305030304" pitchFamily="18" charset="0"/>
                <a:cs typeface="Calibri" panose="020F0502020204030204" pitchFamily="34" charset="0"/>
              </a:rPr>
              <a:t>per Diploma</a:t>
            </a:r>
            <a:r>
              <a:rPr lang="en-US" sz="3200" dirty="0">
                <a:latin typeface="Book Antiqua" panose="02040602050305030304" pitchFamily="18" charset="0"/>
                <a:cs typeface="Calibri" panose="020F0502020204030204" pitchFamily="34" charset="0"/>
              </a:rPr>
              <a:t> </a:t>
            </a:r>
            <a:r>
              <a:rPr sz="3200" dirty="0">
                <a:latin typeface="Book Antiqua" panose="02040602050305030304" pitchFamily="18" charset="0"/>
                <a:cs typeface="Calibri" panose="020F0502020204030204" pitchFamily="34" charset="0"/>
              </a:rPr>
              <a:t>Engineering</a:t>
            </a:r>
          </a:p>
          <a:p>
            <a:pPr marL="812800" indent="-457200" algn="just" defTabSz="385473">
              <a:buClr>
                <a:schemeClr val="accent1">
                  <a:lumMod val="50000"/>
                </a:schemeClr>
              </a:buClr>
              <a:buFont typeface="Wingdings" panose="05000000000000000000" pitchFamily="2" charset="2"/>
              <a:buChar char="§"/>
              <a:defRPr sz="2442"/>
            </a:pPr>
            <a:r>
              <a:rPr sz="3200" dirty="0">
                <a:latin typeface="Book Antiqua" panose="02040602050305030304" pitchFamily="18" charset="0"/>
                <a:cs typeface="Calibri" panose="020F0502020204030204" pitchFamily="34" charset="0"/>
              </a:rPr>
              <a:t>Approx</a:t>
            </a:r>
            <a:r>
              <a:rPr lang="en-US" sz="3200" dirty="0">
                <a:latin typeface="Book Antiqua" panose="02040602050305030304" pitchFamily="18" charset="0"/>
                <a:cs typeface="Calibri" panose="020F0502020204030204" pitchFamily="34" charset="0"/>
              </a:rPr>
              <a:t>. </a:t>
            </a:r>
            <a:r>
              <a:rPr sz="3200" dirty="0">
                <a:latin typeface="Book Antiqua" panose="02040602050305030304" pitchFamily="18" charset="0"/>
                <a:cs typeface="Calibri" panose="020F0502020204030204" pitchFamily="34" charset="0"/>
              </a:rPr>
              <a:t>1-2</a:t>
            </a:r>
            <a:r>
              <a:rPr lang="en-US" sz="3200" dirty="0">
                <a:latin typeface="Book Antiqua" panose="02040602050305030304" pitchFamily="18" charset="0"/>
                <a:cs typeface="Calibri" panose="020F0502020204030204" pitchFamily="34" charset="0"/>
              </a:rPr>
              <a:t> </a:t>
            </a:r>
            <a:r>
              <a:rPr sz="3200" dirty="0">
                <a:latin typeface="Book Antiqua" panose="02040602050305030304" pitchFamily="18" charset="0"/>
                <a:cs typeface="Calibri" panose="020F0502020204030204" pitchFamily="34" charset="0"/>
              </a:rPr>
              <a:t>for others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6CB4B4D-7CA3-9044-876B-883B54F8677D}" type="slidenum">
              <a:rPr lang="en-US" smtClean="0"/>
              <a:pPr/>
              <a:t>14</a:t>
            </a:fld>
            <a:endParaRPr lang="en-US"/>
          </a:p>
        </p:txBody>
      </p:sp>
      <p:sp>
        <p:nvSpPr>
          <p:cNvPr id="4" name="Text Placeholder 3"/>
          <p:cNvSpPr>
            <a:spLocks noGrp="1"/>
          </p:cNvSpPr>
          <p:nvPr>
            <p:ph type="body" sz="quarter" idx="4294967295"/>
          </p:nvPr>
        </p:nvSpPr>
        <p:spPr>
          <a:xfrm>
            <a:off x="635000" y="533400"/>
            <a:ext cx="11887200" cy="8763000"/>
          </a:xfrm>
        </p:spPr>
        <p:txBody>
          <a:bodyPr>
            <a:normAutofit/>
          </a:bodyPr>
          <a:lstStyle/>
          <a:p>
            <a:pPr>
              <a:spcBef>
                <a:spcPct val="0"/>
              </a:spcBef>
              <a:buFont typeface="Wingdings" panose="05000000000000000000" pitchFamily="2" charset="2"/>
              <a:buChar char="Ø"/>
              <a:defRPr sz="3200"/>
            </a:pPr>
            <a:r>
              <a:rPr lang="en-US" sz="4000" b="1" spc="-71" dirty="0">
                <a:solidFill>
                  <a:srgbClr val="2F0CC6"/>
                </a:solidFill>
                <a:latin typeface="Book Antiqua" panose="02040602050305030304" pitchFamily="18" charset="0"/>
                <a:ea typeface="+mj-ea"/>
                <a:cs typeface="+mj-cs"/>
              </a:rPr>
              <a:t> Total Number of programs to be Accredited</a:t>
            </a:r>
            <a:r>
              <a:rPr lang="en-US" sz="4700" b="1" spc="-71" dirty="0">
                <a:solidFill>
                  <a:srgbClr val="2F0CC6"/>
                </a:solidFill>
                <a:latin typeface="Book Antiqua" panose="02040602050305030304" pitchFamily="18" charset="0"/>
                <a:ea typeface="+mj-ea"/>
                <a:cs typeface="+mj-cs"/>
              </a:rPr>
              <a:t>:</a:t>
            </a:r>
          </a:p>
          <a:p>
            <a:pPr>
              <a:spcBef>
                <a:spcPct val="0"/>
              </a:spcBef>
              <a:buFont typeface="Wingdings" panose="05000000000000000000" pitchFamily="2" charset="2"/>
              <a:buChar char="Ø"/>
              <a:defRPr sz="3200"/>
            </a:pPr>
            <a:endParaRPr lang="en-US" sz="1600" b="1" spc="-71" dirty="0">
              <a:solidFill>
                <a:srgbClr val="2F0CC6"/>
              </a:solidFill>
              <a:latin typeface="Book Antiqua" panose="02040602050305030304" pitchFamily="18" charset="0"/>
              <a:ea typeface="+mj-ea"/>
              <a:cs typeface="+mj-cs"/>
            </a:endParaRPr>
          </a:p>
          <a:p>
            <a:pPr marL="804863" indent="-182563" defTabSz="233618">
              <a:buClr>
                <a:schemeClr val="accent1">
                  <a:lumMod val="50000"/>
                </a:schemeClr>
              </a:buClr>
              <a:buFont typeface="Wingdings" panose="05000000000000000000" pitchFamily="2" charset="2"/>
              <a:buChar char="§"/>
              <a:defRPr sz="3200"/>
            </a:pPr>
            <a:r>
              <a:rPr lang="en-US" sz="2800" dirty="0">
                <a:latin typeface="Book Antiqua" panose="02040602050305030304" pitchFamily="18" charset="0"/>
                <a:cs typeface="Calibri" panose="020F0502020204030204" pitchFamily="34" charset="0"/>
              </a:rPr>
              <a:t>About 19K for Degree Engineering</a:t>
            </a:r>
          </a:p>
          <a:p>
            <a:pPr marL="804863" lvl="1" indent="-182563" defTabSz="233618">
              <a:buClr>
                <a:schemeClr val="accent1">
                  <a:lumMod val="50000"/>
                </a:schemeClr>
              </a:buClr>
              <a:buFont typeface="Wingdings" panose="05000000000000000000" pitchFamily="2" charset="2"/>
              <a:buChar char="§"/>
              <a:defRPr sz="3200"/>
            </a:pPr>
            <a:r>
              <a:rPr lang="en-US" sz="2800" dirty="0">
                <a:latin typeface="Book Antiqua" panose="02040602050305030304" pitchFamily="18" charset="0"/>
                <a:cs typeface="Calibri" panose="020F0502020204030204" pitchFamily="34" charset="0"/>
              </a:rPr>
              <a:t>10K for Diploma Engineering</a:t>
            </a:r>
          </a:p>
          <a:p>
            <a:pPr marL="804863" lvl="1" indent="-182563" defTabSz="233618">
              <a:buClr>
                <a:schemeClr val="accent1">
                  <a:lumMod val="50000"/>
                </a:schemeClr>
              </a:buClr>
              <a:buFont typeface="Wingdings" panose="05000000000000000000" pitchFamily="2" charset="2"/>
              <a:buChar char="§"/>
              <a:defRPr sz="3200"/>
            </a:pPr>
            <a:r>
              <a:rPr lang="en-US" sz="2800" dirty="0">
                <a:latin typeface="Book Antiqua" panose="02040602050305030304" pitchFamily="18" charset="0"/>
                <a:cs typeface="Calibri" panose="020F0502020204030204" pitchFamily="34" charset="0"/>
              </a:rPr>
              <a:t> 6K for others</a:t>
            </a:r>
          </a:p>
          <a:p>
            <a:pPr marL="804863" lvl="1" indent="-182563" defTabSz="233618">
              <a:buClr>
                <a:schemeClr val="accent1">
                  <a:lumMod val="50000"/>
                </a:schemeClr>
              </a:buClr>
              <a:buFont typeface="Wingdings" panose="05000000000000000000" pitchFamily="2" charset="2"/>
              <a:buChar char="§"/>
              <a:defRPr sz="3200"/>
            </a:pPr>
            <a:r>
              <a:rPr lang="en-US" sz="2800" dirty="0">
                <a:latin typeface="Book Antiqua" panose="02040602050305030304" pitchFamily="18" charset="0"/>
                <a:cs typeface="Calibri" panose="020F0502020204030204" pitchFamily="34" charset="0"/>
              </a:rPr>
              <a:t> 35K Total</a:t>
            </a:r>
          </a:p>
          <a:p>
            <a:pPr lvl="1" algn="l" defTabSz="233618">
              <a:defRPr sz="3200"/>
            </a:pPr>
            <a:endParaRPr lang="en-US" sz="2800" dirty="0">
              <a:latin typeface="Book Antiqua" panose="02040602050305030304" pitchFamily="18" charset="0"/>
            </a:endParaRPr>
          </a:p>
          <a:p>
            <a:pPr>
              <a:spcBef>
                <a:spcPct val="0"/>
              </a:spcBef>
              <a:buFont typeface="Wingdings" panose="05000000000000000000" pitchFamily="2" charset="2"/>
              <a:buChar char="Ø"/>
              <a:defRPr sz="3200"/>
            </a:pPr>
            <a:r>
              <a:rPr lang="en-US" sz="4700" b="1" spc="-71" dirty="0">
                <a:solidFill>
                  <a:srgbClr val="2F0CC6"/>
                </a:solidFill>
                <a:latin typeface="Book Antiqua" panose="02040602050305030304" pitchFamily="18" charset="0"/>
                <a:ea typeface="+mj-ea"/>
                <a:cs typeface="+mj-cs"/>
              </a:rPr>
              <a:t> Cycle Time Of Accreditation:</a:t>
            </a:r>
          </a:p>
          <a:p>
            <a:pPr>
              <a:spcBef>
                <a:spcPct val="0"/>
              </a:spcBef>
              <a:buFont typeface="Wingdings" panose="05000000000000000000" pitchFamily="2" charset="2"/>
              <a:buChar char="Ø"/>
              <a:defRPr sz="3200"/>
            </a:pPr>
            <a:endParaRPr lang="en-US" sz="2800" b="1" spc="-71" dirty="0">
              <a:solidFill>
                <a:srgbClr val="2F0CC6"/>
              </a:solidFill>
              <a:latin typeface="Book Antiqua" panose="02040602050305030304" pitchFamily="18" charset="0"/>
              <a:ea typeface="+mj-ea"/>
              <a:cs typeface="+mj-cs"/>
            </a:endParaRPr>
          </a:p>
          <a:p>
            <a:pPr lvl="1" algn="l" defTabSz="233618">
              <a:buClr>
                <a:schemeClr val="accent1">
                  <a:lumMod val="50000"/>
                </a:schemeClr>
              </a:buClr>
              <a:buFont typeface="Wingdings" panose="05000000000000000000" pitchFamily="2" charset="2"/>
              <a:buChar char="§"/>
              <a:defRPr sz="3200"/>
            </a:pPr>
            <a:r>
              <a:rPr lang="en-US" sz="2800" dirty="0">
                <a:latin typeface="Book Antiqua" panose="02040602050305030304" pitchFamily="18" charset="0"/>
                <a:cs typeface="Calibri" panose="020F0502020204030204" pitchFamily="34" charset="0"/>
              </a:rPr>
              <a:t>3 years for 95% cases approx. and 6 years for the rest</a:t>
            </a:r>
          </a:p>
          <a:p>
            <a:pPr lvl="1" algn="l" defTabSz="233618">
              <a:buClr>
                <a:schemeClr val="accent1">
                  <a:lumMod val="50000"/>
                </a:schemeClr>
              </a:buClr>
              <a:buFont typeface="Wingdings" panose="05000000000000000000" pitchFamily="2" charset="2"/>
              <a:buChar char="§"/>
              <a:defRPr sz="3200"/>
            </a:pPr>
            <a:endParaRPr lang="en-US" sz="2800" dirty="0">
              <a:latin typeface="Book Antiqua" panose="02040602050305030304" pitchFamily="18" charset="0"/>
              <a:cs typeface="Calibri" panose="020F0502020204030204" pitchFamily="34" charset="0"/>
            </a:endParaRPr>
          </a:p>
          <a:p>
            <a:pPr marL="0" lvl="1" indent="0">
              <a:spcBef>
                <a:spcPct val="0"/>
              </a:spcBef>
              <a:buNone/>
              <a:defRPr sz="3200"/>
            </a:pPr>
            <a:r>
              <a:rPr lang="en-US" sz="4000" b="1" spc="-71" dirty="0">
                <a:solidFill>
                  <a:srgbClr val="2F0CC6"/>
                </a:solidFill>
                <a:latin typeface="Book Antiqua" panose="02040602050305030304" pitchFamily="18" charset="0"/>
                <a:ea typeface="+mj-ea"/>
                <a:cs typeface="+mj-cs"/>
              </a:rPr>
              <a:t>Translates to approx. 11000 programs per year.</a:t>
            </a:r>
          </a:p>
          <a:p>
            <a:pPr lvl="1" algn="l" defTabSz="233618">
              <a:buFont typeface="Arial" pitchFamily="34" charset="0"/>
              <a:buChar char="•"/>
              <a:defRPr sz="3200"/>
            </a:pPr>
            <a:endParaRPr lang="en-US" sz="2800" dirty="0">
              <a:latin typeface="Book Antiqua" panose="02040602050305030304" pitchFamily="18" charset="0"/>
            </a:endParaRPr>
          </a:p>
          <a:p>
            <a:pPr algn="l" defTabSz="233618">
              <a:defRPr sz="3200"/>
            </a:pPr>
            <a:endParaRPr lang="en-US" sz="4800" dirty="0">
              <a:solidFill>
                <a:srgbClr val="7030A0"/>
              </a:solidFill>
              <a:latin typeface="Book Antiqua" panose="0204060205030503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6CB4B4D-7CA3-9044-876B-883B54F8677D}" type="slidenum">
              <a:rPr lang="en-US" smtClean="0"/>
              <a:pPr/>
              <a:t>15</a:t>
            </a:fld>
            <a:endParaRPr lang="en-US"/>
          </a:p>
        </p:txBody>
      </p:sp>
      <p:sp>
        <p:nvSpPr>
          <p:cNvPr id="4" name="Content Placeholder 3"/>
          <p:cNvSpPr>
            <a:spLocks noGrp="1"/>
          </p:cNvSpPr>
          <p:nvPr>
            <p:ph idx="4294967295"/>
          </p:nvPr>
        </p:nvSpPr>
        <p:spPr>
          <a:xfrm>
            <a:off x="406400" y="609600"/>
            <a:ext cx="12115800" cy="8686800"/>
          </a:xfrm>
        </p:spPr>
        <p:txBody>
          <a:bodyPr>
            <a:normAutofit/>
          </a:bodyPr>
          <a:lstStyle/>
          <a:p>
            <a:pPr algn="just">
              <a:lnSpc>
                <a:spcPct val="100000"/>
              </a:lnSpc>
            </a:pPr>
            <a:r>
              <a:rPr lang="en-US" sz="3600" dirty="0">
                <a:latin typeface="Book Antiqua" panose="02040602050305030304" pitchFamily="18" charset="0"/>
              </a:rPr>
              <a:t>Delivering a solution that is unique to each customer is  more important than a standard solution with virtually perfect quality.</a:t>
            </a:r>
          </a:p>
          <a:p>
            <a:pPr algn="just">
              <a:lnSpc>
                <a:spcPct val="100000"/>
              </a:lnSpc>
            </a:pPr>
            <a:endParaRPr lang="en-US" sz="3600" dirty="0">
              <a:latin typeface="Book Antiqua" panose="02040602050305030304" pitchFamily="18" charset="0"/>
            </a:endParaRPr>
          </a:p>
          <a:p>
            <a:pPr algn="just">
              <a:lnSpc>
                <a:spcPct val="100000"/>
              </a:lnSpc>
            </a:pPr>
            <a:r>
              <a:rPr lang="en-US" sz="3600" dirty="0">
                <a:latin typeface="Book Antiqua" panose="02040602050305030304" pitchFamily="18" charset="0"/>
              </a:rPr>
              <a:t>The quality of innovation becomes a differentiating factor. </a:t>
            </a:r>
          </a:p>
          <a:p>
            <a:pPr algn="just">
              <a:lnSpc>
                <a:spcPct val="100000"/>
              </a:lnSpc>
            </a:pPr>
            <a:endParaRPr lang="en-US" sz="3600" dirty="0">
              <a:latin typeface="Book Antiqua" panose="02040602050305030304" pitchFamily="18" charset="0"/>
            </a:endParaRPr>
          </a:p>
          <a:p>
            <a:pPr algn="just">
              <a:lnSpc>
                <a:spcPct val="100000"/>
              </a:lnSpc>
            </a:pPr>
            <a:r>
              <a:rPr lang="en-US" sz="3600" dirty="0">
                <a:latin typeface="Book Antiqua" panose="02040602050305030304" pitchFamily="18" charset="0"/>
              </a:rPr>
              <a:t>Thus, the business will have to comprehend that quality improvement will mean </a:t>
            </a:r>
            <a:r>
              <a:rPr lang="en-US" sz="3600" b="1" dirty="0">
                <a:solidFill>
                  <a:schemeClr val="accent1">
                    <a:lumMod val="50000"/>
                  </a:schemeClr>
                </a:solidFill>
                <a:latin typeface="Book Antiqua" panose="02040602050305030304" pitchFamily="18" charset="0"/>
              </a:rPr>
              <a:t>INNOVATION IMPROVEMENT.</a:t>
            </a:r>
          </a:p>
          <a:p>
            <a:pPr algn="just">
              <a:lnSpc>
                <a:spcPct val="100000"/>
              </a:lnSpc>
            </a:pPr>
            <a:endParaRPr lang="en-US" sz="3600" b="1" dirty="0">
              <a:solidFill>
                <a:schemeClr val="accent1">
                  <a:lumMod val="50000"/>
                </a:schemeClr>
              </a:solidFill>
              <a:latin typeface="Book Antiqua" panose="02040602050305030304" pitchFamily="18" charset="0"/>
            </a:endParaRPr>
          </a:p>
          <a:p>
            <a:pPr algn="just">
              <a:lnSpc>
                <a:spcPct val="100000"/>
              </a:lnSpc>
            </a:pPr>
            <a:endParaRPr lang="en-US" sz="3600" b="1" dirty="0">
              <a:solidFill>
                <a:schemeClr val="bg1"/>
              </a:solidFill>
              <a:latin typeface="Book Antiqua" panose="0204060205030503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6CB4B4D-7CA3-9044-876B-883B54F8677D}" type="slidenum">
              <a:rPr lang="en-US" smtClean="0"/>
              <a:pPr/>
              <a:t>16</a:t>
            </a:fld>
            <a:endParaRPr lang="en-US"/>
          </a:p>
        </p:txBody>
      </p:sp>
      <p:sp>
        <p:nvSpPr>
          <p:cNvPr id="4" name="Content Placeholder 3"/>
          <p:cNvSpPr>
            <a:spLocks noGrp="1"/>
          </p:cNvSpPr>
          <p:nvPr>
            <p:ph idx="4294967295"/>
          </p:nvPr>
        </p:nvSpPr>
        <p:spPr>
          <a:xfrm>
            <a:off x="558800" y="533400"/>
            <a:ext cx="12039600" cy="8610600"/>
          </a:xfrm>
        </p:spPr>
        <p:txBody>
          <a:bodyPr>
            <a:noAutofit/>
          </a:bodyPr>
          <a:lstStyle/>
          <a:p>
            <a:pPr marL="242888" indent="-242888" algn="just">
              <a:lnSpc>
                <a:spcPct val="100000"/>
              </a:lnSpc>
            </a:pPr>
            <a:r>
              <a:rPr lang="en-US" sz="3600" dirty="0">
                <a:latin typeface="Book Antiqua" panose="02040602050305030304" pitchFamily="18" charset="0"/>
              </a:rPr>
              <a:t>Creativity is hardwired into everyone’s brain. </a:t>
            </a:r>
          </a:p>
          <a:p>
            <a:pPr marL="242888" indent="-242888" algn="just">
              <a:lnSpc>
                <a:spcPct val="100000"/>
              </a:lnSpc>
            </a:pPr>
            <a:endParaRPr lang="en-US" sz="3600" dirty="0">
              <a:latin typeface="Book Antiqua" panose="02040602050305030304" pitchFamily="18" charset="0"/>
            </a:endParaRPr>
          </a:p>
          <a:p>
            <a:pPr marL="242888" indent="-242888" algn="just">
              <a:lnSpc>
                <a:spcPct val="100000"/>
              </a:lnSpc>
            </a:pPr>
            <a:r>
              <a:rPr lang="en-US" sz="3600" dirty="0">
                <a:latin typeface="Book Antiqua" panose="02040602050305030304" pitchFamily="18" charset="0"/>
              </a:rPr>
              <a:t>The challenge is to unleash this all-too-often untapped potential.</a:t>
            </a:r>
          </a:p>
          <a:p>
            <a:pPr marL="242888" indent="-242888" algn="just">
              <a:lnSpc>
                <a:spcPct val="100000"/>
              </a:lnSpc>
            </a:pPr>
            <a:endParaRPr lang="en-US" sz="3600" dirty="0">
              <a:latin typeface="Book Antiqua" panose="02040602050305030304" pitchFamily="18" charset="0"/>
            </a:endParaRPr>
          </a:p>
          <a:p>
            <a:pPr marL="242888" indent="-242888" algn="just">
              <a:lnSpc>
                <a:spcPct val="100000"/>
              </a:lnSpc>
            </a:pPr>
            <a:r>
              <a:rPr lang="en-US" sz="3600" dirty="0">
                <a:latin typeface="Book Antiqua" panose="02040602050305030304" pitchFamily="18" charset="0"/>
              </a:rPr>
              <a:t>The challenge is to combine people’s  talent with their passion.</a:t>
            </a:r>
          </a:p>
          <a:p>
            <a:pPr marL="242888" indent="-242888" algn="just">
              <a:lnSpc>
                <a:spcPct val="100000"/>
              </a:lnSpc>
            </a:pPr>
            <a:endParaRPr lang="en-US" sz="3600" dirty="0">
              <a:latin typeface="Book Antiqua" panose="02040602050305030304" pitchFamily="18" charset="0"/>
            </a:endParaRPr>
          </a:p>
          <a:p>
            <a:pPr marL="242888" indent="-242888" algn="just">
              <a:lnSpc>
                <a:spcPct val="100000"/>
              </a:lnSpc>
            </a:pPr>
            <a:r>
              <a:rPr lang="en-US" sz="3600" dirty="0">
                <a:latin typeface="Book Antiqua" panose="02040602050305030304" pitchFamily="18" charset="0"/>
              </a:rPr>
              <a:t>This connection between big picture and details inspires breakthroughs in every kind of field.</a:t>
            </a:r>
          </a:p>
          <a:p>
            <a:pPr marL="242888" indent="-242888" algn="just">
              <a:lnSpc>
                <a:spcPct val="100000"/>
              </a:lnSpc>
            </a:pPr>
            <a:endParaRPr lang="en-US" sz="3600" dirty="0">
              <a:latin typeface="Book Antiqua" panose="02040602050305030304" pitchFamily="18" charset="0"/>
            </a:endParaRPr>
          </a:p>
          <a:p>
            <a:pPr marL="242888" indent="-242888" algn="just">
              <a:lnSpc>
                <a:spcPct val="100000"/>
              </a:lnSpc>
            </a:pPr>
            <a:r>
              <a:rPr lang="en-US" sz="3600" dirty="0">
                <a:latin typeface="Book Antiqua" panose="02040602050305030304" pitchFamily="18" charset="0"/>
              </a:rPr>
              <a:t>Creativity flourishes neither in complete chaos nor in complete order.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6CB4B4D-7CA3-9044-876B-883B54F8677D}" type="slidenum">
              <a:rPr lang="en-US" smtClean="0"/>
              <a:pPr/>
              <a:t>17</a:t>
            </a:fld>
            <a:endParaRPr lang="en-US"/>
          </a:p>
        </p:txBody>
      </p:sp>
      <p:sp>
        <p:nvSpPr>
          <p:cNvPr id="4" name="Content Placeholder 3"/>
          <p:cNvSpPr>
            <a:spLocks noGrp="1"/>
          </p:cNvSpPr>
          <p:nvPr>
            <p:ph idx="4294967295"/>
          </p:nvPr>
        </p:nvSpPr>
        <p:spPr>
          <a:xfrm>
            <a:off x="406400" y="533400"/>
            <a:ext cx="12268200" cy="8915400"/>
          </a:xfrm>
        </p:spPr>
        <p:txBody>
          <a:bodyPr>
            <a:normAutofit/>
          </a:bodyPr>
          <a:lstStyle/>
          <a:p>
            <a:pPr algn="just">
              <a:lnSpc>
                <a:spcPct val="100000"/>
              </a:lnSpc>
              <a:buClr>
                <a:schemeClr val="accent1">
                  <a:lumMod val="50000"/>
                </a:schemeClr>
              </a:buClr>
            </a:pPr>
            <a:r>
              <a:rPr lang="en-US" sz="3600" dirty="0">
                <a:latin typeface="Book Antiqua" panose="02040602050305030304" pitchFamily="18" charset="0"/>
              </a:rPr>
              <a:t>Creativity, it seems, flourishes when people see not just the individual trees but the forest as well.</a:t>
            </a:r>
          </a:p>
          <a:p>
            <a:pPr algn="just">
              <a:lnSpc>
                <a:spcPct val="100000"/>
              </a:lnSpc>
              <a:buClr>
                <a:schemeClr val="accent1">
                  <a:lumMod val="50000"/>
                </a:schemeClr>
              </a:buClr>
            </a:pPr>
            <a:endParaRPr lang="en-US" sz="3600" dirty="0">
              <a:latin typeface="Book Antiqua" panose="02040602050305030304" pitchFamily="18" charset="0"/>
            </a:endParaRPr>
          </a:p>
          <a:p>
            <a:pPr algn="just">
              <a:lnSpc>
                <a:spcPct val="100000"/>
              </a:lnSpc>
              <a:buClr>
                <a:schemeClr val="accent1">
                  <a:lumMod val="50000"/>
                </a:schemeClr>
              </a:buClr>
            </a:pPr>
            <a:r>
              <a:rPr lang="en-US" sz="3600" dirty="0">
                <a:latin typeface="Book Antiqua" panose="02040602050305030304" pitchFamily="18" charset="0"/>
              </a:rPr>
              <a:t>Insights enabling a breakthrough-- these will occur when routines are broken.</a:t>
            </a:r>
          </a:p>
          <a:p>
            <a:pPr algn="just">
              <a:lnSpc>
                <a:spcPct val="100000"/>
              </a:lnSpc>
              <a:buClr>
                <a:schemeClr val="accent1">
                  <a:lumMod val="50000"/>
                </a:schemeClr>
              </a:buClr>
            </a:pPr>
            <a:endParaRPr lang="en-US" sz="3600" dirty="0">
              <a:latin typeface="Book Antiqua" panose="02040602050305030304" pitchFamily="18" charset="0"/>
            </a:endParaRPr>
          </a:p>
          <a:p>
            <a:pPr algn="just">
              <a:lnSpc>
                <a:spcPct val="100000"/>
              </a:lnSpc>
              <a:buClr>
                <a:schemeClr val="accent1">
                  <a:lumMod val="50000"/>
                </a:schemeClr>
              </a:buClr>
            </a:pPr>
            <a:r>
              <a:rPr lang="en-US" sz="3600" dirty="0">
                <a:latin typeface="Book Antiqua" panose="02040602050305030304" pitchFamily="18" charset="0"/>
              </a:rPr>
              <a:t>when the mind is not focusing on the problem at hand.</a:t>
            </a:r>
          </a:p>
          <a:p>
            <a:pPr algn="just">
              <a:lnSpc>
                <a:spcPct val="100000"/>
              </a:lnSpc>
              <a:buClr>
                <a:schemeClr val="accent1">
                  <a:lumMod val="50000"/>
                </a:schemeClr>
              </a:buClr>
            </a:pPr>
            <a:endParaRPr lang="en-US" sz="3600" dirty="0">
              <a:latin typeface="Book Antiqua" panose="02040602050305030304" pitchFamily="18" charset="0"/>
            </a:endParaRPr>
          </a:p>
          <a:p>
            <a:pPr algn="just">
              <a:lnSpc>
                <a:spcPct val="100000"/>
              </a:lnSpc>
              <a:buClr>
                <a:schemeClr val="accent1">
                  <a:lumMod val="50000"/>
                </a:schemeClr>
              </a:buClr>
            </a:pPr>
            <a:r>
              <a:rPr lang="en-US" sz="3600" dirty="0">
                <a:latin typeface="Book Antiqua" panose="02040602050305030304" pitchFamily="18" charset="0"/>
              </a:rPr>
              <a:t>The great mathematician </a:t>
            </a:r>
            <a:r>
              <a:rPr lang="en-US" sz="3600" b="1" dirty="0">
                <a:latin typeface="Book Antiqua" panose="02040602050305030304" pitchFamily="18" charset="0"/>
              </a:rPr>
              <a:t>Paul </a:t>
            </a:r>
            <a:r>
              <a:rPr lang="en-US" sz="3600" b="1" dirty="0" err="1">
                <a:latin typeface="Book Antiqua" panose="02040602050305030304" pitchFamily="18" charset="0"/>
              </a:rPr>
              <a:t>Erdos</a:t>
            </a:r>
            <a:r>
              <a:rPr lang="en-US" sz="3600" b="1" dirty="0">
                <a:latin typeface="Book Antiqua" panose="02040602050305030304" pitchFamily="18" charset="0"/>
              </a:rPr>
              <a:t> </a:t>
            </a:r>
            <a:r>
              <a:rPr lang="en-US" sz="3600" dirty="0">
                <a:latin typeface="Book Antiqua" panose="02040602050305030304" pitchFamily="18" charset="0"/>
              </a:rPr>
              <a:t>puts it</a:t>
            </a:r>
          </a:p>
          <a:p>
            <a:pPr algn="just">
              <a:lnSpc>
                <a:spcPct val="100000"/>
              </a:lnSpc>
              <a:buClr>
                <a:srgbClr val="C00000"/>
              </a:buClr>
            </a:pPr>
            <a:endParaRPr lang="en-US" sz="3600" dirty="0">
              <a:latin typeface="Book Antiqua" panose="02040602050305030304" pitchFamily="18" charset="0"/>
            </a:endParaRPr>
          </a:p>
          <a:p>
            <a:pPr algn="ctr">
              <a:buNone/>
            </a:pPr>
            <a:r>
              <a:rPr lang="en-US" sz="3600" b="1" i="1" dirty="0">
                <a:latin typeface="Book Antiqua" panose="02040602050305030304" pitchFamily="18" charset="0"/>
              </a:rPr>
              <a:t>“A mathematician is a machine for turning Coffee into theorems.”</a:t>
            </a:r>
          </a:p>
          <a:p>
            <a:endParaRPr lang="en-US"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6CB4B4D-7CA3-9044-876B-883B54F8677D}" type="slidenum">
              <a:rPr lang="en-US" smtClean="0"/>
              <a:pPr/>
              <a:t>18</a:t>
            </a:fld>
            <a:endParaRPr lang="en-US"/>
          </a:p>
        </p:txBody>
      </p:sp>
      <p:sp>
        <p:nvSpPr>
          <p:cNvPr id="4" name="Content Placeholder 3"/>
          <p:cNvSpPr>
            <a:spLocks noGrp="1"/>
          </p:cNvSpPr>
          <p:nvPr>
            <p:ph idx="4294967295"/>
          </p:nvPr>
        </p:nvSpPr>
        <p:spPr>
          <a:xfrm>
            <a:off x="520700" y="1143000"/>
            <a:ext cx="11963400" cy="5721350"/>
          </a:xfrm>
        </p:spPr>
        <p:txBody>
          <a:bodyPr>
            <a:normAutofit/>
          </a:bodyPr>
          <a:lstStyle/>
          <a:p>
            <a:pPr marL="0" indent="0" algn="just">
              <a:buNone/>
            </a:pPr>
            <a:r>
              <a:rPr lang="en-US" sz="4400" i="1" dirty="0">
                <a:solidFill>
                  <a:schemeClr val="tx1"/>
                </a:solidFill>
                <a:latin typeface="Book Antiqua" panose="02040602050305030304" pitchFamily="18" charset="0"/>
                <a:cs typeface="Times New Roman" pitchFamily="18" charset="0"/>
              </a:rPr>
              <a:t>The need to be right all the time is the biggest bar there is to new ideas. It is better to have enough ideas for some of them to be wrong than to be always right by having no ideas at all.</a:t>
            </a:r>
          </a:p>
          <a:p>
            <a:pPr algn="r">
              <a:buNone/>
            </a:pPr>
            <a:r>
              <a:rPr lang="en-US" sz="4400" i="1" dirty="0">
                <a:solidFill>
                  <a:schemeClr val="tx1"/>
                </a:solidFill>
                <a:latin typeface="Book Antiqua" panose="02040602050305030304" pitchFamily="18" charset="0"/>
                <a:cs typeface="Times New Roman" pitchFamily="18" charset="0"/>
              </a:rPr>
              <a:t>- Edward D. Bono</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6CB4B4D-7CA3-9044-876B-883B54F8677D}" type="slidenum">
              <a:rPr lang="en-US" smtClean="0"/>
              <a:pPr/>
              <a:t>19</a:t>
            </a:fld>
            <a:endParaRPr lang="en-US"/>
          </a:p>
        </p:txBody>
      </p:sp>
      <p:sp>
        <p:nvSpPr>
          <p:cNvPr id="2" name="Title 1"/>
          <p:cNvSpPr>
            <a:spLocks noGrp="1"/>
          </p:cNvSpPr>
          <p:nvPr>
            <p:ph type="title" idx="4294967295"/>
          </p:nvPr>
        </p:nvSpPr>
        <p:spPr>
          <a:xfrm>
            <a:off x="558800" y="304800"/>
            <a:ext cx="11551920" cy="1174750"/>
          </a:xfrm>
          <a:noFill/>
        </p:spPr>
        <p:style>
          <a:lnRef idx="1">
            <a:schemeClr val="accent3"/>
          </a:lnRef>
          <a:fillRef idx="2">
            <a:schemeClr val="accent3"/>
          </a:fillRef>
          <a:effectRef idx="1">
            <a:schemeClr val="accent3"/>
          </a:effectRef>
          <a:fontRef idx="minor">
            <a:schemeClr val="dk1"/>
          </a:fontRef>
        </p:style>
        <p:txBody>
          <a:bodyPr>
            <a:normAutofit/>
          </a:bodyPr>
          <a:lstStyle/>
          <a:p>
            <a:pPr lvl="0"/>
            <a:r>
              <a:rPr lang="en-US" sz="4500" b="1" spc="-71" dirty="0">
                <a:solidFill>
                  <a:srgbClr val="2F0CC6"/>
                </a:solidFill>
                <a:latin typeface="Book Antiqua" panose="02040602050305030304" pitchFamily="18" charset="0"/>
                <a:ea typeface="+mj-ea"/>
                <a:cs typeface="+mj-cs"/>
              </a:rPr>
              <a:t>ANAMOLIES</a:t>
            </a:r>
          </a:p>
        </p:txBody>
      </p:sp>
      <p:sp>
        <p:nvSpPr>
          <p:cNvPr id="3" name="Content Placeholder 2"/>
          <p:cNvSpPr>
            <a:spLocks noGrp="1"/>
          </p:cNvSpPr>
          <p:nvPr>
            <p:ph idx="4294967295"/>
          </p:nvPr>
        </p:nvSpPr>
        <p:spPr>
          <a:xfrm>
            <a:off x="558800" y="1828800"/>
            <a:ext cx="11551920" cy="7315200"/>
          </a:xfrm>
        </p:spPr>
        <p:txBody>
          <a:bodyPr/>
          <a:lstStyle/>
          <a:p>
            <a:pPr marL="514350" indent="-514350" algn="just">
              <a:buFont typeface="+mj-lt"/>
              <a:buAutoNum type="arabicPeriod"/>
            </a:pPr>
            <a:r>
              <a:rPr lang="en-US" sz="3500" dirty="0">
                <a:latin typeface="Book Antiqua" panose="02040602050305030304" pitchFamily="18" charset="0"/>
              </a:rPr>
              <a:t>Increased GER</a:t>
            </a:r>
          </a:p>
          <a:p>
            <a:pPr marL="514350" indent="-514350" algn="just">
              <a:buFont typeface="+mj-lt"/>
              <a:buAutoNum type="arabicPeriod"/>
            </a:pPr>
            <a:endParaRPr lang="en-US" sz="3500" dirty="0">
              <a:latin typeface="Book Antiqua" panose="02040602050305030304" pitchFamily="18" charset="0"/>
            </a:endParaRPr>
          </a:p>
          <a:p>
            <a:pPr marL="514350" indent="-514350" algn="just">
              <a:buFont typeface="+mj-lt"/>
              <a:buAutoNum type="arabicPeriod"/>
            </a:pPr>
            <a:r>
              <a:rPr lang="en-US" sz="3500" dirty="0">
                <a:latin typeface="Book Antiqua" panose="02040602050305030304" pitchFamily="18" charset="0"/>
              </a:rPr>
              <a:t>Mandatory Accreditation </a:t>
            </a:r>
          </a:p>
          <a:p>
            <a:pPr marL="514350" indent="-514350" algn="just">
              <a:buFont typeface="+mj-lt"/>
              <a:buAutoNum type="arabicPeriod"/>
            </a:pPr>
            <a:endParaRPr lang="en-US" sz="3500" dirty="0">
              <a:latin typeface="Book Antiqua" panose="02040602050305030304" pitchFamily="18" charset="0"/>
            </a:endParaRPr>
          </a:p>
          <a:p>
            <a:pPr marL="514350" indent="-514350" algn="just">
              <a:buFont typeface="+mj-lt"/>
              <a:buAutoNum type="arabicPeriod"/>
            </a:pPr>
            <a:r>
              <a:rPr lang="en-US" sz="3500" dirty="0">
                <a:latin typeface="Book Antiqua" panose="02040602050305030304" pitchFamily="18" charset="0"/>
              </a:rPr>
              <a:t>Non formal Education </a:t>
            </a:r>
          </a:p>
          <a:p>
            <a:pPr marL="514350" indent="-514350" algn="just">
              <a:buFont typeface="+mj-lt"/>
              <a:buAutoNum type="arabicPeriod"/>
            </a:pPr>
            <a:endParaRPr lang="en-US" sz="3500" dirty="0">
              <a:latin typeface="Book Antiqua" panose="02040602050305030304" pitchFamily="18" charset="0"/>
            </a:endParaRPr>
          </a:p>
          <a:p>
            <a:pPr marL="514350" indent="-514350" algn="just">
              <a:buFont typeface="+mj-lt"/>
              <a:buAutoNum type="arabicPeriod"/>
            </a:pPr>
            <a:r>
              <a:rPr lang="en-US" sz="3500" dirty="0">
                <a:latin typeface="Book Antiqua" panose="02040602050305030304" pitchFamily="18" charset="0"/>
              </a:rPr>
              <a:t>Degree of specialization </a:t>
            </a:r>
          </a:p>
          <a:p>
            <a:pPr marL="514350" indent="-514350" algn="just">
              <a:buFont typeface="+mj-lt"/>
              <a:buAutoNum type="arabicPeriod"/>
            </a:pPr>
            <a:endParaRPr lang="en-US" sz="3500" dirty="0">
              <a:latin typeface="Book Antiqua" panose="02040602050305030304" pitchFamily="18" charset="0"/>
            </a:endParaRPr>
          </a:p>
          <a:p>
            <a:pPr marL="514350" indent="-514350" algn="just">
              <a:buFont typeface="+mj-lt"/>
              <a:buAutoNum type="arabicPeriod"/>
            </a:pPr>
            <a:r>
              <a:rPr lang="en-US" sz="3500" dirty="0">
                <a:latin typeface="Book Antiqua" panose="02040602050305030304" pitchFamily="18" charset="0"/>
              </a:rPr>
              <a:t>Cost of Education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6CB4B4D-7CA3-9044-876B-883B54F8677D}" type="slidenum">
              <a:rPr lang="en-US" smtClean="0"/>
              <a:pPr/>
              <a:t>2</a:t>
            </a:fld>
            <a:endParaRPr lang="en-US" dirty="0"/>
          </a:p>
        </p:txBody>
      </p:sp>
      <p:sp>
        <p:nvSpPr>
          <p:cNvPr id="4" name="Content Placeholder 3"/>
          <p:cNvSpPr>
            <a:spLocks noGrp="1"/>
          </p:cNvSpPr>
          <p:nvPr>
            <p:ph idx="4294967295"/>
          </p:nvPr>
        </p:nvSpPr>
        <p:spPr>
          <a:xfrm>
            <a:off x="406401" y="685800"/>
            <a:ext cx="12115800" cy="8763000"/>
          </a:xfrm>
        </p:spPr>
        <p:txBody>
          <a:bodyPr>
            <a:normAutofit/>
          </a:bodyPr>
          <a:lstStyle/>
          <a:p>
            <a:pPr algn="just">
              <a:lnSpc>
                <a:spcPct val="150000"/>
              </a:lnSpc>
              <a:buClr>
                <a:schemeClr val="accent1">
                  <a:lumMod val="50000"/>
                </a:schemeClr>
              </a:buClr>
              <a:buFont typeface="Wingdings" panose="05000000000000000000" pitchFamily="2" charset="2"/>
              <a:buChar char="ü"/>
            </a:pPr>
            <a:r>
              <a:rPr lang="en-US" sz="3000" dirty="0">
                <a:latin typeface="Book Antiqua" panose="02040602050305030304" pitchFamily="18" charset="0"/>
              </a:rPr>
              <a:t>Accreditation and Ranking</a:t>
            </a:r>
          </a:p>
          <a:p>
            <a:pPr algn="just">
              <a:lnSpc>
                <a:spcPct val="150000"/>
              </a:lnSpc>
              <a:buClr>
                <a:schemeClr val="accent1">
                  <a:lumMod val="50000"/>
                </a:schemeClr>
              </a:buClr>
              <a:buFont typeface="Wingdings" panose="05000000000000000000" pitchFamily="2" charset="2"/>
              <a:buChar char="ü"/>
            </a:pPr>
            <a:r>
              <a:rPr lang="en-US" sz="3000" dirty="0">
                <a:latin typeface="Book Antiqua" panose="02040602050305030304" pitchFamily="18" charset="0"/>
              </a:rPr>
              <a:t>NBA &amp; NAAC</a:t>
            </a:r>
          </a:p>
          <a:p>
            <a:pPr algn="just">
              <a:lnSpc>
                <a:spcPct val="150000"/>
              </a:lnSpc>
              <a:buClr>
                <a:schemeClr val="accent1">
                  <a:lumMod val="50000"/>
                </a:schemeClr>
              </a:buClr>
              <a:buFont typeface="Wingdings" panose="05000000000000000000" pitchFamily="2" charset="2"/>
              <a:buChar char="ü"/>
            </a:pPr>
            <a:r>
              <a:rPr lang="en-US" sz="3000" dirty="0">
                <a:latin typeface="Book Antiqua" panose="02040602050305030304" pitchFamily="18" charset="0"/>
              </a:rPr>
              <a:t>Tier I &amp; Tier II</a:t>
            </a:r>
          </a:p>
          <a:p>
            <a:pPr algn="just">
              <a:lnSpc>
                <a:spcPct val="150000"/>
              </a:lnSpc>
              <a:buClr>
                <a:schemeClr val="accent1">
                  <a:lumMod val="50000"/>
                </a:schemeClr>
              </a:buClr>
              <a:buFont typeface="Wingdings" panose="05000000000000000000" pitchFamily="2" charset="2"/>
              <a:buChar char="ü"/>
            </a:pPr>
            <a:r>
              <a:rPr lang="en-US" sz="3000" dirty="0">
                <a:latin typeface="Book Antiqua" panose="02040602050305030304" pitchFamily="18" charset="0"/>
              </a:rPr>
              <a:t>Washington Accord</a:t>
            </a:r>
          </a:p>
          <a:p>
            <a:pPr algn="just">
              <a:lnSpc>
                <a:spcPct val="150000"/>
              </a:lnSpc>
              <a:buClr>
                <a:schemeClr val="accent1">
                  <a:lumMod val="50000"/>
                </a:schemeClr>
              </a:buClr>
              <a:buFont typeface="Wingdings" panose="05000000000000000000" pitchFamily="2" charset="2"/>
              <a:buChar char="ü"/>
            </a:pPr>
            <a:r>
              <a:rPr lang="en-US" sz="3000" dirty="0">
                <a:latin typeface="Book Antiqua" panose="02040602050305030304" pitchFamily="18" charset="0"/>
              </a:rPr>
              <a:t>Autonomy of Institutions </a:t>
            </a:r>
          </a:p>
          <a:p>
            <a:pPr algn="just">
              <a:lnSpc>
                <a:spcPct val="150000"/>
              </a:lnSpc>
              <a:buClr>
                <a:schemeClr val="accent1">
                  <a:lumMod val="50000"/>
                </a:schemeClr>
              </a:buClr>
              <a:buFont typeface="Wingdings" panose="05000000000000000000" pitchFamily="2" charset="2"/>
              <a:buChar char="ü"/>
            </a:pPr>
            <a:r>
              <a:rPr lang="en-US" sz="3000" dirty="0">
                <a:latin typeface="Book Antiqua" panose="02040602050305030304" pitchFamily="18" charset="0"/>
              </a:rPr>
              <a:t>Affiliated Institutions </a:t>
            </a:r>
          </a:p>
          <a:p>
            <a:pPr algn="just">
              <a:lnSpc>
                <a:spcPct val="150000"/>
              </a:lnSpc>
              <a:buClr>
                <a:schemeClr val="accent1">
                  <a:lumMod val="50000"/>
                </a:schemeClr>
              </a:buClr>
              <a:buFont typeface="Wingdings" panose="05000000000000000000" pitchFamily="2" charset="2"/>
              <a:buChar char="ü"/>
            </a:pPr>
            <a:r>
              <a:rPr lang="en-US" sz="3000" dirty="0">
                <a:latin typeface="Book Antiqua" panose="02040602050305030304" pitchFamily="18" charset="0"/>
              </a:rPr>
              <a:t>More Tiers &amp; Levels</a:t>
            </a:r>
          </a:p>
          <a:p>
            <a:pPr algn="just">
              <a:lnSpc>
                <a:spcPct val="150000"/>
              </a:lnSpc>
              <a:buClr>
                <a:schemeClr val="accent1">
                  <a:lumMod val="50000"/>
                </a:schemeClr>
              </a:buClr>
              <a:buFont typeface="Wingdings" panose="05000000000000000000" pitchFamily="2" charset="2"/>
              <a:buChar char="ü"/>
            </a:pPr>
            <a:r>
              <a:rPr lang="en-US" sz="3000" dirty="0">
                <a:latin typeface="Book Antiqua" panose="02040602050305030304" pitchFamily="18" charset="0"/>
              </a:rPr>
              <a:t>Out of the box approach</a:t>
            </a:r>
            <a:r>
              <a:rPr lang="en-US" dirty="0">
                <a:latin typeface="Bodoni MT" panose="02070603080606020203" pitchFamily="18" charset="0"/>
              </a:rPr>
              <a:t> </a:t>
            </a:r>
          </a:p>
          <a:p>
            <a:pPr algn="just">
              <a:lnSpc>
                <a:spcPct val="150000"/>
              </a:lnSpc>
              <a:buFont typeface="Wingdings" panose="05000000000000000000" pitchFamily="2" charset="2"/>
              <a:buChar char="ü"/>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6CB4B4D-7CA3-9044-876B-883B54F8677D}" type="slidenum">
              <a:rPr lang="en-US" smtClean="0"/>
              <a:pPr/>
              <a:t>20</a:t>
            </a:fld>
            <a:endParaRPr lang="en-US" dirty="0"/>
          </a:p>
        </p:txBody>
      </p:sp>
      <p:sp>
        <p:nvSpPr>
          <p:cNvPr id="2" name="Rectangle 1"/>
          <p:cNvSpPr/>
          <p:nvPr/>
        </p:nvSpPr>
        <p:spPr>
          <a:xfrm>
            <a:off x="406400" y="269610"/>
            <a:ext cx="12192000" cy="707886"/>
          </a:xfrm>
          <a:prstGeom prst="rect">
            <a:avLst/>
          </a:prstGeom>
        </p:spPr>
        <p:txBody>
          <a:bodyPr wrap="square">
            <a:spAutoFit/>
          </a:bodyPr>
          <a:lstStyle/>
          <a:p>
            <a:pPr defTabSz="914400" hangingPunct="1">
              <a:defRPr/>
            </a:pPr>
            <a:r>
              <a:rPr lang="en-US" sz="4000" b="1" spc="-71" dirty="0">
                <a:solidFill>
                  <a:srgbClr val="2F0CC6"/>
                </a:solidFill>
                <a:latin typeface="Book Antiqua" panose="02040602050305030304" pitchFamily="18" charset="0"/>
                <a:ea typeface="+mj-ea"/>
                <a:cs typeface="+mj-cs"/>
              </a:rPr>
              <a:t>Time-Based vs. Outcome-Based Framework</a:t>
            </a:r>
            <a:endParaRPr lang="en-IN" sz="4000" b="1" spc="-71" dirty="0">
              <a:solidFill>
                <a:srgbClr val="2F0CC6"/>
              </a:solidFill>
              <a:latin typeface="Book Antiqua" panose="02040602050305030304" pitchFamily="18" charset="0"/>
              <a:ea typeface="+mj-ea"/>
              <a:cs typeface="+mj-cs"/>
            </a:endParaRPr>
          </a:p>
        </p:txBody>
      </p:sp>
      <p:sp>
        <p:nvSpPr>
          <p:cNvPr id="3" name="Rectangle 2"/>
          <p:cNvSpPr/>
          <p:nvPr/>
        </p:nvSpPr>
        <p:spPr>
          <a:xfrm>
            <a:off x="939800" y="1162162"/>
            <a:ext cx="6099747" cy="707886"/>
          </a:xfrm>
          <a:prstGeom prst="rect">
            <a:avLst/>
          </a:prstGeom>
        </p:spPr>
        <p:txBody>
          <a:bodyPr wrap="none">
            <a:spAutoFit/>
          </a:bodyPr>
          <a:lstStyle/>
          <a:p>
            <a:r>
              <a:rPr lang="en-US" sz="4000" b="1" dirty="0">
                <a:latin typeface="Book Antiqua" panose="02040602050305030304" pitchFamily="18" charset="0"/>
                <a:cs typeface="Calibri Light" panose="020F0302020204030204" pitchFamily="34" charset="0"/>
              </a:rPr>
              <a:t>Industrial Age Paradigm </a:t>
            </a:r>
            <a:endParaRPr lang="en-IN" sz="4000" b="1" dirty="0">
              <a:latin typeface="Book Antiqua" panose="02040602050305030304" pitchFamily="18" charset="0"/>
              <a:cs typeface="Calibri Light" panose="020F0302020204030204" pitchFamily="34" charset="0"/>
            </a:endParaRPr>
          </a:p>
        </p:txBody>
      </p:sp>
      <p:sp>
        <p:nvSpPr>
          <p:cNvPr id="5" name="Rectangle 4">
            <a:extLst>
              <a:ext uri="{FF2B5EF4-FFF2-40B4-BE49-F238E27FC236}">
                <a16:creationId xmlns:a16="http://schemas.microsoft.com/office/drawing/2014/main" xmlns="" id="{1FF7EBFF-1C28-4BD5-AEEF-EE3198696B70}"/>
              </a:ext>
            </a:extLst>
          </p:cNvPr>
          <p:cNvSpPr/>
          <p:nvPr/>
        </p:nvSpPr>
        <p:spPr>
          <a:xfrm>
            <a:off x="673100" y="2054714"/>
            <a:ext cx="11658600" cy="6924973"/>
          </a:xfrm>
          <a:prstGeom prst="rect">
            <a:avLst/>
          </a:prstGeom>
        </p:spPr>
        <p:txBody>
          <a:bodyPr wrap="square">
            <a:spAutoFit/>
          </a:bodyPr>
          <a:lstStyle/>
          <a:p>
            <a:pPr marL="285750" indent="-285750">
              <a:buFont typeface="Arial" panose="020B0604020202020204" pitchFamily="34" charset="0"/>
              <a:buChar char="•"/>
              <a:defRPr/>
            </a:pPr>
            <a:r>
              <a:rPr lang="en-US" sz="3000" b="1" dirty="0">
                <a:solidFill>
                  <a:schemeClr val="tx2">
                    <a:lumMod val="60000"/>
                    <a:lumOff val="40000"/>
                  </a:schemeClr>
                </a:solidFill>
                <a:latin typeface="Book Antiqua" panose="02040602050305030304" pitchFamily="18" charset="0"/>
              </a:rPr>
              <a:t>Calendar Defined</a:t>
            </a:r>
          </a:p>
          <a:p>
            <a:pPr>
              <a:defRPr/>
            </a:pPr>
            <a:endParaRPr lang="en-US" sz="1600" b="1" dirty="0">
              <a:latin typeface="Book Antiqua" panose="02040602050305030304" pitchFamily="18" charset="0"/>
            </a:endParaRPr>
          </a:p>
          <a:p>
            <a:pPr marL="285750" indent="-285750">
              <a:buFont typeface="Arial" panose="020B0604020202020204" pitchFamily="34" charset="0"/>
              <a:buChar char="•"/>
              <a:defRPr/>
            </a:pPr>
            <a:r>
              <a:rPr lang="en-US" sz="3000" b="1" dirty="0">
                <a:solidFill>
                  <a:schemeClr val="accent1">
                    <a:lumMod val="75000"/>
                  </a:schemeClr>
                </a:solidFill>
                <a:latin typeface="Book Antiqua" panose="02040602050305030304" pitchFamily="18" charset="0"/>
              </a:rPr>
              <a:t>Constrained Opportunity</a:t>
            </a:r>
          </a:p>
          <a:p>
            <a:pPr>
              <a:defRPr/>
            </a:pPr>
            <a:endParaRPr lang="en-US" b="1" dirty="0">
              <a:solidFill>
                <a:srgbClr val="0000FF"/>
              </a:solidFill>
              <a:latin typeface="Book Antiqua" panose="02040602050305030304" pitchFamily="18" charset="0"/>
            </a:endParaRPr>
          </a:p>
          <a:p>
            <a:pPr marL="285750" indent="-285750">
              <a:buFont typeface="Arial" panose="020B0604020202020204" pitchFamily="34" charset="0"/>
              <a:buChar char="•"/>
              <a:defRPr/>
            </a:pPr>
            <a:r>
              <a:rPr lang="en-US" sz="3000" b="1" dirty="0">
                <a:solidFill>
                  <a:schemeClr val="tx2">
                    <a:lumMod val="60000"/>
                    <a:lumOff val="40000"/>
                  </a:schemeClr>
                </a:solidFill>
                <a:latin typeface="Book Antiqua" panose="02040602050305030304" pitchFamily="18" charset="0"/>
              </a:rPr>
              <a:t>Custodial Credentialing</a:t>
            </a:r>
          </a:p>
          <a:p>
            <a:pPr>
              <a:defRPr/>
            </a:pPr>
            <a:endParaRPr lang="en-US" sz="1600" b="1" dirty="0">
              <a:latin typeface="Book Antiqua" panose="02040602050305030304" pitchFamily="18" charset="0"/>
            </a:endParaRPr>
          </a:p>
          <a:p>
            <a:pPr marL="285750" indent="-285750">
              <a:buFont typeface="Arial" panose="020B0604020202020204" pitchFamily="34" charset="0"/>
              <a:buChar char="•"/>
              <a:defRPr/>
            </a:pPr>
            <a:r>
              <a:rPr lang="en-US" sz="3000" b="1" dirty="0">
                <a:solidFill>
                  <a:schemeClr val="accent1">
                    <a:lumMod val="75000"/>
                  </a:schemeClr>
                </a:solidFill>
                <a:latin typeface="Book Antiqua" panose="02040602050305030304" pitchFamily="18" charset="0"/>
              </a:rPr>
              <a:t>Content Segmentation</a:t>
            </a:r>
          </a:p>
          <a:p>
            <a:pPr>
              <a:defRPr/>
            </a:pPr>
            <a:endParaRPr lang="en-US" sz="1600" b="1" dirty="0">
              <a:solidFill>
                <a:srgbClr val="0000FF"/>
              </a:solidFill>
              <a:latin typeface="Book Antiqua" panose="02040602050305030304" pitchFamily="18" charset="0"/>
            </a:endParaRPr>
          </a:p>
          <a:p>
            <a:pPr marL="285750" indent="-285750">
              <a:buFont typeface="Arial" panose="020B0604020202020204" pitchFamily="34" charset="0"/>
              <a:buChar char="•"/>
              <a:defRPr/>
            </a:pPr>
            <a:r>
              <a:rPr lang="en-US" sz="3000" b="1" dirty="0">
                <a:solidFill>
                  <a:schemeClr val="tx2">
                    <a:lumMod val="60000"/>
                    <a:lumOff val="40000"/>
                  </a:schemeClr>
                </a:solidFill>
                <a:latin typeface="Book Antiqua" panose="02040602050305030304" pitchFamily="18" charset="0"/>
              </a:rPr>
              <a:t>Curriculum Coverage</a:t>
            </a:r>
          </a:p>
          <a:p>
            <a:pPr>
              <a:defRPr/>
            </a:pPr>
            <a:endParaRPr lang="en-US" sz="1600" b="1" dirty="0">
              <a:latin typeface="Book Antiqua" panose="02040602050305030304" pitchFamily="18" charset="0"/>
            </a:endParaRPr>
          </a:p>
          <a:p>
            <a:pPr marL="285750" indent="-285750">
              <a:buFont typeface="Arial" panose="020B0604020202020204" pitchFamily="34" charset="0"/>
              <a:buChar char="•"/>
              <a:defRPr/>
            </a:pPr>
            <a:r>
              <a:rPr lang="en-US" sz="3000" b="1" dirty="0">
                <a:solidFill>
                  <a:schemeClr val="accent1">
                    <a:lumMod val="75000"/>
                  </a:schemeClr>
                </a:solidFill>
                <a:latin typeface="Book Antiqua" panose="02040602050305030304" pitchFamily="18" charset="0"/>
              </a:rPr>
              <a:t>Cumulative Achievement</a:t>
            </a:r>
          </a:p>
          <a:p>
            <a:pPr>
              <a:defRPr/>
            </a:pPr>
            <a:endParaRPr lang="en-US" sz="1600" b="1" dirty="0">
              <a:solidFill>
                <a:srgbClr val="0000FF"/>
              </a:solidFill>
              <a:latin typeface="Book Antiqua" panose="02040602050305030304" pitchFamily="18" charset="0"/>
            </a:endParaRPr>
          </a:p>
          <a:p>
            <a:pPr marL="285750" indent="-285750">
              <a:buFont typeface="Arial" panose="020B0604020202020204" pitchFamily="34" charset="0"/>
              <a:buChar char="•"/>
              <a:defRPr/>
            </a:pPr>
            <a:r>
              <a:rPr lang="en-US" sz="3000" b="1" dirty="0" err="1">
                <a:solidFill>
                  <a:schemeClr val="tx2">
                    <a:lumMod val="60000"/>
                    <a:lumOff val="40000"/>
                  </a:schemeClr>
                </a:solidFill>
                <a:latin typeface="Book Antiqua" panose="02040602050305030304" pitchFamily="18" charset="0"/>
              </a:rPr>
              <a:t>C’lection</a:t>
            </a:r>
            <a:r>
              <a:rPr lang="en-US" sz="3000" b="1" dirty="0">
                <a:solidFill>
                  <a:schemeClr val="tx2">
                    <a:lumMod val="60000"/>
                    <a:lumOff val="40000"/>
                  </a:schemeClr>
                </a:solidFill>
                <a:latin typeface="Book Antiqua" panose="02040602050305030304" pitchFamily="18" charset="0"/>
              </a:rPr>
              <a:t> Categories</a:t>
            </a:r>
          </a:p>
          <a:p>
            <a:pPr>
              <a:defRPr/>
            </a:pPr>
            <a:endParaRPr lang="en-US" sz="1600" b="1" dirty="0">
              <a:latin typeface="Book Antiqua" panose="02040602050305030304" pitchFamily="18" charset="0"/>
            </a:endParaRPr>
          </a:p>
          <a:p>
            <a:pPr marL="285750" indent="-285750">
              <a:buFont typeface="Arial" panose="020B0604020202020204" pitchFamily="34" charset="0"/>
              <a:buChar char="•"/>
              <a:defRPr/>
            </a:pPr>
            <a:r>
              <a:rPr lang="en-US" sz="3000" b="1" dirty="0">
                <a:solidFill>
                  <a:schemeClr val="accent1">
                    <a:lumMod val="75000"/>
                  </a:schemeClr>
                </a:solidFill>
                <a:latin typeface="Book Antiqua" panose="02040602050305030304" pitchFamily="18" charset="0"/>
              </a:rPr>
              <a:t>Contest Learning</a:t>
            </a:r>
          </a:p>
          <a:p>
            <a:pPr>
              <a:defRPr/>
            </a:pPr>
            <a:endParaRPr lang="en-US" sz="1400" b="1" dirty="0">
              <a:solidFill>
                <a:srgbClr val="0000FF"/>
              </a:solidFill>
              <a:latin typeface="Book Antiqua" panose="02040602050305030304" pitchFamily="18" charset="0"/>
            </a:endParaRPr>
          </a:p>
          <a:p>
            <a:pPr marL="285750" indent="-285750">
              <a:buFont typeface="Arial" panose="020B0604020202020204" pitchFamily="34" charset="0"/>
              <a:buChar char="•"/>
              <a:defRPr/>
            </a:pPr>
            <a:r>
              <a:rPr lang="en-US" sz="3000" b="1" dirty="0">
                <a:solidFill>
                  <a:schemeClr val="tx2">
                    <a:lumMod val="60000"/>
                    <a:lumOff val="40000"/>
                  </a:schemeClr>
                </a:solidFill>
                <a:latin typeface="Book Antiqua" panose="02040602050305030304" pitchFamily="18" charset="0"/>
              </a:rPr>
              <a:t>Comparative Evaluation</a:t>
            </a:r>
          </a:p>
          <a:p>
            <a:pPr>
              <a:defRPr/>
            </a:pPr>
            <a:endParaRPr lang="en-US" sz="1600" b="1" dirty="0">
              <a:latin typeface="Book Antiqua" panose="02040602050305030304" pitchFamily="18" charset="0"/>
            </a:endParaRPr>
          </a:p>
          <a:p>
            <a:pPr marL="285750" indent="-285750">
              <a:buFont typeface="Arial" panose="020B0604020202020204" pitchFamily="34" charset="0"/>
              <a:buChar char="•"/>
              <a:defRPr/>
            </a:pPr>
            <a:r>
              <a:rPr lang="en-US" sz="3000" b="1" dirty="0">
                <a:solidFill>
                  <a:schemeClr val="accent1">
                    <a:lumMod val="75000"/>
                  </a:schemeClr>
                </a:solidFill>
                <a:latin typeface="Book Antiqua" panose="02040602050305030304" pitchFamily="18" charset="0"/>
              </a:rPr>
              <a:t>Cellular Structure</a:t>
            </a:r>
            <a:endParaRPr lang="en-IN" sz="3000" b="1" dirty="0">
              <a:solidFill>
                <a:schemeClr val="accent1">
                  <a:lumMod val="75000"/>
                </a:schemeClr>
              </a:solidFill>
              <a:latin typeface="Book Antiqua" panose="02040602050305030304" pitchFamily="18" charset="0"/>
            </a:endParaRPr>
          </a:p>
        </p:txBody>
      </p:sp>
    </p:spTree>
    <p:extLst>
      <p:ext uri="{BB962C8B-B14F-4D97-AF65-F5344CB8AC3E}">
        <p14:creationId xmlns:p14="http://schemas.microsoft.com/office/powerpoint/2010/main" xmlns="" val="448673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6CB4B4D-7CA3-9044-876B-883B54F8677D}" type="slidenum">
              <a:rPr lang="en-US" smtClean="0"/>
              <a:pPr/>
              <a:t>21</a:t>
            </a:fld>
            <a:endParaRPr lang="en-US"/>
          </a:p>
        </p:txBody>
      </p:sp>
      <p:sp>
        <p:nvSpPr>
          <p:cNvPr id="4" name="Rectangle 3"/>
          <p:cNvSpPr/>
          <p:nvPr/>
        </p:nvSpPr>
        <p:spPr>
          <a:xfrm>
            <a:off x="863600" y="457200"/>
            <a:ext cx="6487673" cy="707886"/>
          </a:xfrm>
          <a:prstGeom prst="rect">
            <a:avLst/>
          </a:prstGeom>
        </p:spPr>
        <p:txBody>
          <a:bodyPr wrap="none">
            <a:spAutoFit/>
          </a:bodyPr>
          <a:lstStyle/>
          <a:p>
            <a:pPr defTabSz="914400" hangingPunct="1">
              <a:defRPr/>
            </a:pPr>
            <a:r>
              <a:rPr lang="en-US" sz="4000" b="1" dirty="0">
                <a:latin typeface="Book Antiqua" panose="02040602050305030304" pitchFamily="18" charset="0"/>
                <a:cs typeface="Calibri Light" panose="020F0302020204030204" pitchFamily="34" charset="0"/>
              </a:rPr>
              <a:t>Information Age Paradigm</a:t>
            </a:r>
          </a:p>
        </p:txBody>
      </p:sp>
      <p:sp>
        <p:nvSpPr>
          <p:cNvPr id="5" name="Rectangle 4"/>
          <p:cNvSpPr/>
          <p:nvPr/>
        </p:nvSpPr>
        <p:spPr>
          <a:xfrm>
            <a:off x="863600" y="1524000"/>
            <a:ext cx="10515600" cy="7355860"/>
          </a:xfrm>
          <a:prstGeom prst="rect">
            <a:avLst/>
          </a:prstGeom>
        </p:spPr>
        <p:txBody>
          <a:bodyPr wrap="square">
            <a:spAutoFit/>
          </a:bodyPr>
          <a:lstStyle/>
          <a:p>
            <a:pPr marL="285750" indent="-285750" algn="l" hangingPunct="1">
              <a:buFont typeface="Arial" panose="020B0604020202020204" pitchFamily="34" charset="0"/>
              <a:buChar char="•"/>
              <a:defRPr/>
            </a:pPr>
            <a:r>
              <a:rPr lang="en-US" sz="3200" b="1" dirty="0">
                <a:solidFill>
                  <a:schemeClr val="tx2">
                    <a:lumMod val="60000"/>
                    <a:lumOff val="40000"/>
                  </a:schemeClr>
                </a:solidFill>
                <a:latin typeface="Book Antiqua" panose="02040602050305030304" pitchFamily="18" charset="0"/>
              </a:rPr>
              <a:t>Outcome Defined</a:t>
            </a:r>
          </a:p>
          <a:p>
            <a:pPr algn="l" hangingPunct="1">
              <a:defRPr/>
            </a:pPr>
            <a:endParaRPr lang="en-US" sz="1500" b="1" dirty="0">
              <a:latin typeface="Book Antiqua" panose="02040602050305030304" pitchFamily="18" charset="0"/>
            </a:endParaRPr>
          </a:p>
          <a:p>
            <a:pPr marL="285750" indent="-285750" algn="l" hangingPunct="1">
              <a:buFont typeface="Arial" panose="020B0604020202020204" pitchFamily="34" charset="0"/>
              <a:buChar char="•"/>
              <a:defRPr/>
            </a:pPr>
            <a:r>
              <a:rPr lang="en-US" sz="3200" b="1" dirty="0">
                <a:solidFill>
                  <a:schemeClr val="accent1">
                    <a:lumMod val="75000"/>
                  </a:schemeClr>
                </a:solidFill>
                <a:latin typeface="Book Antiqua" panose="02040602050305030304" pitchFamily="18" charset="0"/>
              </a:rPr>
              <a:t>Expanded Opportunity</a:t>
            </a:r>
          </a:p>
          <a:p>
            <a:pPr algn="l" hangingPunct="1">
              <a:defRPr/>
            </a:pPr>
            <a:endParaRPr lang="en-US" sz="1500" b="1" dirty="0">
              <a:solidFill>
                <a:srgbClr val="0000FF"/>
              </a:solidFill>
              <a:latin typeface="Book Antiqua" panose="02040602050305030304" pitchFamily="18" charset="0"/>
            </a:endParaRPr>
          </a:p>
          <a:p>
            <a:pPr marL="285750" indent="-285750" algn="l" hangingPunct="1">
              <a:buFont typeface="Arial" panose="020B0604020202020204" pitchFamily="34" charset="0"/>
              <a:buChar char="•"/>
              <a:defRPr/>
            </a:pPr>
            <a:r>
              <a:rPr lang="en-US" sz="3200" b="1" dirty="0">
                <a:solidFill>
                  <a:schemeClr val="tx2">
                    <a:lumMod val="60000"/>
                    <a:lumOff val="40000"/>
                  </a:schemeClr>
                </a:solidFill>
                <a:latin typeface="Book Antiqua" panose="02040602050305030304" pitchFamily="18" charset="0"/>
              </a:rPr>
              <a:t>Performance Credentialing</a:t>
            </a:r>
          </a:p>
          <a:p>
            <a:pPr algn="l" hangingPunct="1">
              <a:defRPr/>
            </a:pPr>
            <a:endParaRPr lang="en-US" sz="1500" b="1" dirty="0">
              <a:latin typeface="Book Antiqua" panose="02040602050305030304" pitchFamily="18" charset="0"/>
            </a:endParaRPr>
          </a:p>
          <a:p>
            <a:pPr marL="285750" indent="-285750" algn="l" hangingPunct="1">
              <a:buFont typeface="Arial" panose="020B0604020202020204" pitchFamily="34" charset="0"/>
              <a:buChar char="•"/>
              <a:defRPr/>
            </a:pPr>
            <a:r>
              <a:rPr lang="en-US" sz="3200" b="1" dirty="0">
                <a:solidFill>
                  <a:schemeClr val="accent1">
                    <a:lumMod val="75000"/>
                  </a:schemeClr>
                </a:solidFill>
                <a:latin typeface="Book Antiqua" panose="02040602050305030304" pitchFamily="18" charset="0"/>
              </a:rPr>
              <a:t>Concept Integration</a:t>
            </a:r>
          </a:p>
          <a:p>
            <a:pPr algn="l" hangingPunct="1">
              <a:defRPr/>
            </a:pPr>
            <a:endParaRPr lang="en-US" sz="1500" b="1" dirty="0">
              <a:solidFill>
                <a:srgbClr val="0000FF"/>
              </a:solidFill>
              <a:latin typeface="Book Antiqua" panose="02040602050305030304" pitchFamily="18" charset="0"/>
            </a:endParaRPr>
          </a:p>
          <a:p>
            <a:pPr marL="285750" indent="-285750" algn="l" hangingPunct="1">
              <a:buFont typeface="Arial" panose="020B0604020202020204" pitchFamily="34" charset="0"/>
              <a:buChar char="•"/>
              <a:defRPr/>
            </a:pPr>
            <a:r>
              <a:rPr lang="en-US" sz="3200" b="1" dirty="0">
                <a:solidFill>
                  <a:schemeClr val="tx2">
                    <a:lumMod val="60000"/>
                    <a:lumOff val="40000"/>
                  </a:schemeClr>
                </a:solidFill>
                <a:latin typeface="Book Antiqua" panose="02040602050305030304" pitchFamily="18" charset="0"/>
              </a:rPr>
              <a:t>Instructional Coaching</a:t>
            </a:r>
          </a:p>
          <a:p>
            <a:pPr algn="l" hangingPunct="1">
              <a:defRPr/>
            </a:pPr>
            <a:endParaRPr lang="en-US" sz="1500" b="1" dirty="0">
              <a:solidFill>
                <a:schemeClr val="accent1">
                  <a:lumMod val="75000"/>
                </a:schemeClr>
              </a:solidFill>
              <a:latin typeface="Book Antiqua" panose="02040602050305030304" pitchFamily="18" charset="0"/>
            </a:endParaRPr>
          </a:p>
          <a:p>
            <a:pPr marL="285750" indent="-285750" algn="l" hangingPunct="1">
              <a:buFont typeface="Arial" panose="020B0604020202020204" pitchFamily="34" charset="0"/>
              <a:buChar char="•"/>
              <a:defRPr/>
            </a:pPr>
            <a:r>
              <a:rPr lang="en-US" sz="3200" b="1" dirty="0">
                <a:solidFill>
                  <a:schemeClr val="accent1">
                    <a:lumMod val="75000"/>
                  </a:schemeClr>
                </a:solidFill>
                <a:latin typeface="Book Antiqua" panose="02040602050305030304" pitchFamily="18" charset="0"/>
              </a:rPr>
              <a:t>Culminating Achievement</a:t>
            </a:r>
          </a:p>
          <a:p>
            <a:pPr algn="l" hangingPunct="1">
              <a:defRPr/>
            </a:pPr>
            <a:endParaRPr lang="en-US" sz="1500" b="1" dirty="0">
              <a:solidFill>
                <a:srgbClr val="0000FF"/>
              </a:solidFill>
              <a:latin typeface="Book Antiqua" panose="02040602050305030304" pitchFamily="18" charset="0"/>
            </a:endParaRPr>
          </a:p>
          <a:p>
            <a:pPr marL="285750" indent="-285750" algn="l" hangingPunct="1">
              <a:buFont typeface="Arial" panose="020B0604020202020204" pitchFamily="34" charset="0"/>
              <a:buChar char="•"/>
              <a:defRPr/>
            </a:pPr>
            <a:r>
              <a:rPr lang="en-US" sz="3200" b="1" dirty="0">
                <a:solidFill>
                  <a:schemeClr val="tx2">
                    <a:lumMod val="60000"/>
                    <a:lumOff val="40000"/>
                  </a:schemeClr>
                </a:solidFill>
                <a:latin typeface="Book Antiqua" panose="02040602050305030304" pitchFamily="18" charset="0"/>
              </a:rPr>
              <a:t>Inclusionary Success</a:t>
            </a:r>
          </a:p>
          <a:p>
            <a:pPr algn="l" hangingPunct="1">
              <a:defRPr/>
            </a:pPr>
            <a:endParaRPr lang="en-US" sz="1500" b="1" dirty="0">
              <a:latin typeface="Book Antiqua" panose="02040602050305030304" pitchFamily="18" charset="0"/>
            </a:endParaRPr>
          </a:p>
          <a:p>
            <a:pPr marL="285750" indent="-285750" algn="l" hangingPunct="1">
              <a:buFont typeface="Arial" panose="020B0604020202020204" pitchFamily="34" charset="0"/>
              <a:buChar char="•"/>
              <a:defRPr/>
            </a:pPr>
            <a:r>
              <a:rPr lang="en-US" sz="3200" b="1" dirty="0">
                <a:solidFill>
                  <a:schemeClr val="accent1">
                    <a:lumMod val="75000"/>
                  </a:schemeClr>
                </a:solidFill>
                <a:latin typeface="Book Antiqua" panose="02040602050305030304" pitchFamily="18" charset="0"/>
              </a:rPr>
              <a:t>Cooperative Learning</a:t>
            </a:r>
          </a:p>
          <a:p>
            <a:pPr algn="l" hangingPunct="1">
              <a:defRPr/>
            </a:pPr>
            <a:endParaRPr lang="en-US" sz="1500" b="1" dirty="0">
              <a:solidFill>
                <a:srgbClr val="0000FF"/>
              </a:solidFill>
              <a:latin typeface="Book Antiqua" panose="02040602050305030304" pitchFamily="18" charset="0"/>
            </a:endParaRPr>
          </a:p>
          <a:p>
            <a:pPr marL="285750" indent="-285750" algn="l" hangingPunct="1">
              <a:buFont typeface="Arial" panose="020B0604020202020204" pitchFamily="34" charset="0"/>
              <a:buChar char="•"/>
              <a:defRPr/>
            </a:pPr>
            <a:r>
              <a:rPr lang="en-US" sz="3200" b="1" dirty="0">
                <a:solidFill>
                  <a:schemeClr val="tx2">
                    <a:lumMod val="60000"/>
                    <a:lumOff val="40000"/>
                  </a:schemeClr>
                </a:solidFill>
                <a:latin typeface="Book Antiqua" panose="02040602050305030304" pitchFamily="18" charset="0"/>
              </a:rPr>
              <a:t>Criterion Validation</a:t>
            </a:r>
          </a:p>
          <a:p>
            <a:pPr algn="l" hangingPunct="1">
              <a:defRPr/>
            </a:pPr>
            <a:endParaRPr lang="en-US" sz="1500" b="1" dirty="0">
              <a:solidFill>
                <a:schemeClr val="tx2">
                  <a:lumMod val="75000"/>
                </a:schemeClr>
              </a:solidFill>
              <a:latin typeface="Book Antiqua" panose="02040602050305030304" pitchFamily="18" charset="0"/>
            </a:endParaRPr>
          </a:p>
          <a:p>
            <a:pPr marL="285750" indent="-285750" algn="l" hangingPunct="1">
              <a:buFont typeface="Arial" panose="020B0604020202020204" pitchFamily="34" charset="0"/>
              <a:buChar char="•"/>
              <a:defRPr/>
            </a:pPr>
            <a:r>
              <a:rPr lang="en-US" sz="3200" b="1" dirty="0">
                <a:solidFill>
                  <a:schemeClr val="accent1">
                    <a:lumMod val="75000"/>
                  </a:schemeClr>
                </a:solidFill>
                <a:latin typeface="Book Antiqua" panose="02040602050305030304" pitchFamily="18" charset="0"/>
              </a:rPr>
              <a:t>Collaborative Structure</a:t>
            </a:r>
          </a:p>
        </p:txBody>
      </p:sp>
    </p:spTree>
    <p:extLst>
      <p:ext uri="{BB962C8B-B14F-4D97-AF65-F5344CB8AC3E}">
        <p14:creationId xmlns:p14="http://schemas.microsoft.com/office/powerpoint/2010/main" xmlns="" val="986870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6CB4B4D-7CA3-9044-876B-883B54F8677D}" type="slidenum">
              <a:rPr lang="en-US" smtClean="0"/>
              <a:pPr/>
              <a:t>22</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3004800" cy="955943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6CB4B4D-7CA3-9044-876B-883B54F8677D}" type="slidenum">
              <a:rPr lang="en-US" smtClean="0"/>
              <a:pPr/>
              <a:t>3</a:t>
            </a:fld>
            <a:endParaRPr lang="en-US" dirty="0"/>
          </a:p>
        </p:txBody>
      </p:sp>
      <p:sp>
        <p:nvSpPr>
          <p:cNvPr id="4" name="Content Placeholder 3"/>
          <p:cNvSpPr>
            <a:spLocks noGrp="1"/>
          </p:cNvSpPr>
          <p:nvPr>
            <p:ph idx="4294967295"/>
          </p:nvPr>
        </p:nvSpPr>
        <p:spPr>
          <a:xfrm>
            <a:off x="254000" y="685800"/>
            <a:ext cx="12344400" cy="8534400"/>
          </a:xfrm>
        </p:spPr>
        <p:txBody>
          <a:bodyPr>
            <a:normAutofit fontScale="92500" lnSpcReduction="10000"/>
          </a:bodyPr>
          <a:lstStyle/>
          <a:p>
            <a:pPr lvl="0" algn="just">
              <a:buClr>
                <a:schemeClr val="accent1">
                  <a:lumMod val="75000"/>
                </a:schemeClr>
              </a:buClr>
              <a:buFont typeface="Wingdings" panose="05000000000000000000" pitchFamily="2" charset="2"/>
              <a:buChar char="ü"/>
            </a:pPr>
            <a:r>
              <a:rPr lang="en-US" dirty="0">
                <a:solidFill>
                  <a:schemeClr val="tx1"/>
                </a:solidFill>
                <a:latin typeface="Book Antiqua" panose="02040602050305030304" pitchFamily="18" charset="0"/>
              </a:rPr>
              <a:t>Over emphasis on Accreditation </a:t>
            </a:r>
          </a:p>
          <a:p>
            <a:pPr lvl="0" algn="just">
              <a:buClr>
                <a:schemeClr val="accent1">
                  <a:lumMod val="75000"/>
                </a:schemeClr>
              </a:buClr>
              <a:buFont typeface="Wingdings" panose="05000000000000000000" pitchFamily="2" charset="2"/>
              <a:buChar char="ü"/>
            </a:pPr>
            <a:endParaRPr lang="en-US" dirty="0">
              <a:solidFill>
                <a:schemeClr val="tx1"/>
              </a:solidFill>
              <a:latin typeface="Book Antiqua" panose="02040602050305030304" pitchFamily="18" charset="0"/>
            </a:endParaRPr>
          </a:p>
          <a:p>
            <a:pPr algn="just">
              <a:buClr>
                <a:schemeClr val="accent1">
                  <a:lumMod val="75000"/>
                </a:schemeClr>
              </a:buClr>
              <a:buFont typeface="Wingdings" panose="05000000000000000000" pitchFamily="2" charset="2"/>
              <a:buChar char="ü"/>
            </a:pPr>
            <a:r>
              <a:rPr lang="en-US" dirty="0">
                <a:solidFill>
                  <a:schemeClr val="tx1"/>
                </a:solidFill>
                <a:latin typeface="Book Antiqua" panose="02040602050305030304" pitchFamily="18" charset="0"/>
              </a:rPr>
              <a:t>Slow change dynamics</a:t>
            </a:r>
          </a:p>
          <a:p>
            <a:pPr algn="just">
              <a:buClr>
                <a:schemeClr val="accent1">
                  <a:lumMod val="75000"/>
                </a:schemeClr>
              </a:buClr>
              <a:buFont typeface="Wingdings" panose="05000000000000000000" pitchFamily="2" charset="2"/>
              <a:buChar char="ü"/>
            </a:pPr>
            <a:endParaRPr lang="en-US" dirty="0">
              <a:solidFill>
                <a:schemeClr val="tx1"/>
              </a:solidFill>
              <a:latin typeface="Book Antiqua" panose="02040602050305030304" pitchFamily="18" charset="0"/>
            </a:endParaRPr>
          </a:p>
          <a:p>
            <a:pPr algn="just">
              <a:buClr>
                <a:schemeClr val="accent1">
                  <a:lumMod val="75000"/>
                </a:schemeClr>
              </a:buClr>
              <a:buFont typeface="Wingdings" panose="05000000000000000000" pitchFamily="2" charset="2"/>
              <a:buChar char="ü"/>
            </a:pPr>
            <a:r>
              <a:rPr lang="en-US" dirty="0">
                <a:solidFill>
                  <a:schemeClr val="tx1"/>
                </a:solidFill>
                <a:latin typeface="Book Antiqua" panose="02040602050305030304" pitchFamily="18" charset="0"/>
              </a:rPr>
              <a:t>Industry —-  AICTE ——- NBA</a:t>
            </a:r>
          </a:p>
          <a:p>
            <a:pPr algn="just">
              <a:buClr>
                <a:schemeClr val="accent1">
                  <a:lumMod val="75000"/>
                </a:schemeClr>
              </a:buClr>
              <a:buFont typeface="Wingdings" panose="05000000000000000000" pitchFamily="2" charset="2"/>
              <a:buChar char="ü"/>
            </a:pPr>
            <a:endParaRPr lang="en-US" dirty="0">
              <a:solidFill>
                <a:schemeClr val="tx1"/>
              </a:solidFill>
              <a:latin typeface="Book Antiqua" panose="02040602050305030304" pitchFamily="18" charset="0"/>
            </a:endParaRPr>
          </a:p>
          <a:p>
            <a:pPr algn="just">
              <a:buClr>
                <a:schemeClr val="accent1">
                  <a:lumMod val="75000"/>
                </a:schemeClr>
              </a:buClr>
              <a:buFont typeface="Wingdings" panose="05000000000000000000" pitchFamily="2" charset="2"/>
              <a:buChar char="ü"/>
            </a:pPr>
            <a:r>
              <a:rPr lang="en-US" dirty="0">
                <a:solidFill>
                  <a:schemeClr val="tx1"/>
                </a:solidFill>
                <a:latin typeface="Book Antiqua" panose="02040602050305030304" pitchFamily="18" charset="0"/>
              </a:rPr>
              <a:t>Accreditation should peep into the future </a:t>
            </a:r>
          </a:p>
          <a:p>
            <a:pPr algn="just">
              <a:buClr>
                <a:schemeClr val="accent1">
                  <a:lumMod val="75000"/>
                </a:schemeClr>
              </a:buClr>
              <a:buFont typeface="Wingdings" panose="05000000000000000000" pitchFamily="2" charset="2"/>
              <a:buChar char="ü"/>
            </a:pPr>
            <a:endParaRPr lang="en-US" dirty="0">
              <a:solidFill>
                <a:schemeClr val="tx1"/>
              </a:solidFill>
              <a:latin typeface="Book Antiqua" panose="02040602050305030304" pitchFamily="18" charset="0"/>
            </a:endParaRPr>
          </a:p>
          <a:p>
            <a:pPr algn="just">
              <a:buClr>
                <a:schemeClr val="accent1">
                  <a:lumMod val="75000"/>
                </a:schemeClr>
              </a:buClr>
              <a:buFont typeface="Wingdings" panose="05000000000000000000" pitchFamily="2" charset="2"/>
              <a:buChar char="ü"/>
            </a:pPr>
            <a:r>
              <a:rPr lang="en-US" dirty="0">
                <a:solidFill>
                  <a:schemeClr val="tx1"/>
                </a:solidFill>
                <a:latin typeface="Book Antiqua" panose="02040602050305030304" pitchFamily="18" charset="0"/>
              </a:rPr>
              <a:t>Mechanisms for Exploration </a:t>
            </a:r>
          </a:p>
          <a:p>
            <a:pPr algn="just">
              <a:buClr>
                <a:schemeClr val="accent1">
                  <a:lumMod val="75000"/>
                </a:schemeClr>
              </a:buClr>
              <a:buFont typeface="Wingdings" panose="05000000000000000000" pitchFamily="2" charset="2"/>
              <a:buChar char="ü"/>
            </a:pPr>
            <a:endParaRPr lang="en-US" dirty="0">
              <a:solidFill>
                <a:schemeClr val="tx1"/>
              </a:solidFill>
              <a:latin typeface="Book Antiqua" panose="02040602050305030304" pitchFamily="18" charset="0"/>
            </a:endParaRPr>
          </a:p>
          <a:p>
            <a:pPr algn="just">
              <a:buClr>
                <a:schemeClr val="accent1">
                  <a:lumMod val="75000"/>
                </a:schemeClr>
              </a:buClr>
              <a:buFont typeface="Wingdings" panose="05000000000000000000" pitchFamily="2" charset="2"/>
              <a:buChar char="ü"/>
            </a:pPr>
            <a:r>
              <a:rPr lang="en-US" dirty="0">
                <a:solidFill>
                  <a:schemeClr val="tx1"/>
                </a:solidFill>
                <a:latin typeface="Book Antiqua" panose="02040602050305030304" pitchFamily="18" charset="0"/>
              </a:rPr>
              <a:t>Stake holder perception </a:t>
            </a:r>
          </a:p>
          <a:p>
            <a:pPr algn="just">
              <a:buClr>
                <a:schemeClr val="accent1">
                  <a:lumMod val="75000"/>
                </a:schemeClr>
              </a:buClr>
              <a:buFont typeface="Wingdings" panose="05000000000000000000" pitchFamily="2" charset="2"/>
              <a:buChar char="ü"/>
            </a:pPr>
            <a:endParaRPr lang="en-US" dirty="0">
              <a:solidFill>
                <a:schemeClr val="tx1"/>
              </a:solidFill>
              <a:latin typeface="Book Antiqua" panose="02040602050305030304" pitchFamily="18" charset="0"/>
            </a:endParaRPr>
          </a:p>
          <a:p>
            <a:pPr algn="just">
              <a:buClr>
                <a:schemeClr val="accent1">
                  <a:lumMod val="75000"/>
                </a:schemeClr>
              </a:buClr>
              <a:buFont typeface="Wingdings" panose="05000000000000000000" pitchFamily="2" charset="2"/>
              <a:buChar char="ü"/>
            </a:pPr>
            <a:r>
              <a:rPr lang="en-US" dirty="0">
                <a:solidFill>
                  <a:schemeClr val="tx1"/>
                </a:solidFill>
                <a:latin typeface="Book Antiqua" panose="02040602050305030304" pitchFamily="18" charset="0"/>
              </a:rPr>
              <a:t>Should be a pleasure &amp; not a stress</a:t>
            </a:r>
          </a:p>
          <a:p>
            <a:pPr algn="just">
              <a:buClr>
                <a:schemeClr val="accent1">
                  <a:lumMod val="75000"/>
                </a:schemeClr>
              </a:buClr>
              <a:buFont typeface="Wingdings" panose="05000000000000000000" pitchFamily="2" charset="2"/>
              <a:buChar char="ü"/>
            </a:pPr>
            <a:endParaRPr lang="en-US" dirty="0">
              <a:solidFill>
                <a:schemeClr val="tx1"/>
              </a:solidFill>
              <a:latin typeface="Book Antiqua" panose="02040602050305030304" pitchFamily="18" charset="0"/>
            </a:endParaRPr>
          </a:p>
          <a:p>
            <a:pPr algn="just">
              <a:buClr>
                <a:schemeClr val="accent1">
                  <a:lumMod val="75000"/>
                </a:schemeClr>
              </a:buClr>
              <a:buFont typeface="Wingdings" panose="05000000000000000000" pitchFamily="2" charset="2"/>
              <a:buChar char="ü"/>
            </a:pPr>
            <a:r>
              <a:rPr lang="en-US" dirty="0">
                <a:solidFill>
                  <a:schemeClr val="tx1"/>
                </a:solidFill>
                <a:latin typeface="Book Antiqua" panose="02040602050305030304" pitchFamily="18" charset="0"/>
              </a:rPr>
              <a:t>Future is too near </a:t>
            </a:r>
          </a:p>
          <a:p>
            <a:pPr algn="just">
              <a:buClr>
                <a:schemeClr val="accent1">
                  <a:lumMod val="75000"/>
                </a:schemeClr>
              </a:buClr>
              <a:buFont typeface="Wingdings" panose="05000000000000000000" pitchFamily="2" charset="2"/>
              <a:buChar char="ü"/>
            </a:pPr>
            <a:endParaRPr lang="en-US" dirty="0">
              <a:solidFill>
                <a:schemeClr val="tx1"/>
              </a:solidFill>
              <a:latin typeface="Book Antiqua" panose="02040602050305030304" pitchFamily="18" charset="0"/>
            </a:endParaRPr>
          </a:p>
          <a:p>
            <a:pPr algn="just">
              <a:buClr>
                <a:schemeClr val="accent1">
                  <a:lumMod val="75000"/>
                </a:schemeClr>
              </a:buClr>
              <a:buFont typeface="Wingdings" panose="05000000000000000000" pitchFamily="2" charset="2"/>
              <a:buChar char="ü"/>
            </a:pPr>
            <a:r>
              <a:rPr lang="en-US" dirty="0">
                <a:solidFill>
                  <a:schemeClr val="tx1"/>
                </a:solidFill>
                <a:latin typeface="Book Antiqua" panose="02040602050305030304" pitchFamily="18" charset="0"/>
              </a:rPr>
              <a:t>Our speed of change has to be more than the inherent speed of the change </a:t>
            </a:r>
          </a:p>
          <a:p>
            <a:pPr algn="just">
              <a:buClr>
                <a:schemeClr val="accent1">
                  <a:lumMod val="75000"/>
                </a:schemeClr>
              </a:buClr>
              <a:buFont typeface="Wingdings" panose="05000000000000000000" pitchFamily="2" charset="2"/>
              <a:buChar char="ü"/>
            </a:pPr>
            <a:endParaRPr lang="en-US"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6CB4B4D-7CA3-9044-876B-883B54F8677D}" type="slidenum">
              <a:rPr lang="en-US" smtClean="0"/>
              <a:pPr/>
              <a:t>4</a:t>
            </a:fld>
            <a:endParaRPr lang="en-US" dirty="0"/>
          </a:p>
        </p:txBody>
      </p:sp>
      <p:sp>
        <p:nvSpPr>
          <p:cNvPr id="4" name="Content Placeholder 3"/>
          <p:cNvSpPr>
            <a:spLocks noGrp="1"/>
          </p:cNvSpPr>
          <p:nvPr>
            <p:ph idx="4294967295"/>
          </p:nvPr>
        </p:nvSpPr>
        <p:spPr>
          <a:xfrm>
            <a:off x="406401" y="533400"/>
            <a:ext cx="12192000" cy="8839200"/>
          </a:xfrm>
        </p:spPr>
        <p:txBody>
          <a:bodyPr>
            <a:normAutofit/>
          </a:bodyPr>
          <a:lstStyle/>
          <a:p>
            <a:pPr marL="533400" indent="-533400">
              <a:buClr>
                <a:schemeClr val="accent1">
                  <a:lumMod val="50000"/>
                </a:schemeClr>
              </a:buClr>
              <a:buFont typeface="Wingdings" panose="05000000000000000000" pitchFamily="2" charset="2"/>
              <a:buChar char="Ø"/>
            </a:pPr>
            <a:r>
              <a:rPr lang="en-US" sz="3200" dirty="0">
                <a:latin typeface="Book Antiqua" panose="02040602050305030304" pitchFamily="18" charset="0"/>
              </a:rPr>
              <a:t>Size of the Higher Education System in India</a:t>
            </a:r>
          </a:p>
          <a:p>
            <a:pPr marL="533400" indent="-533400">
              <a:buClr>
                <a:srgbClr val="C00000"/>
              </a:buClr>
              <a:buFont typeface="Wingdings" panose="05000000000000000000" pitchFamily="2" charset="2"/>
              <a:buChar char="Ø"/>
            </a:pPr>
            <a:endParaRPr lang="en-US" sz="3200" dirty="0">
              <a:latin typeface="Book Antiqua" panose="02040602050305030304" pitchFamily="18" charset="0"/>
            </a:endParaRPr>
          </a:p>
          <a:p>
            <a:pPr marL="0" indent="0">
              <a:buClr>
                <a:srgbClr val="C00000"/>
              </a:buClr>
              <a:buNone/>
            </a:pPr>
            <a:r>
              <a:rPr lang="en-US" sz="3200" dirty="0">
                <a:latin typeface="Book Antiqua" panose="02040602050305030304" pitchFamily="18" charset="0"/>
              </a:rPr>
              <a:t> </a:t>
            </a:r>
          </a:p>
          <a:p>
            <a:pPr>
              <a:buNone/>
            </a:pPr>
            <a:r>
              <a:rPr lang="en-US" sz="3200" dirty="0">
                <a:latin typeface="Book Antiqua" panose="02040602050305030304" pitchFamily="18" charset="0"/>
              </a:rPr>
              <a:t> </a:t>
            </a:r>
          </a:p>
          <a:p>
            <a:pPr>
              <a:buNone/>
            </a:pPr>
            <a:r>
              <a:rPr lang="en-US" sz="3200" dirty="0">
                <a:latin typeface="Book Antiqua" panose="02040602050305030304" pitchFamily="18" charset="0"/>
              </a:rPr>
              <a:t>                               </a:t>
            </a:r>
          </a:p>
          <a:p>
            <a:pPr>
              <a:buNone/>
            </a:pPr>
            <a:endParaRPr lang="en-US" sz="3200" b="1" dirty="0">
              <a:latin typeface="Book Antiqua" panose="02040602050305030304" pitchFamily="18" charset="0"/>
            </a:endParaRPr>
          </a:p>
          <a:p>
            <a:pPr marL="533400" indent="-533400">
              <a:buClr>
                <a:schemeClr val="accent1">
                  <a:lumMod val="50000"/>
                </a:schemeClr>
              </a:buClr>
              <a:buFont typeface="Wingdings" panose="05000000000000000000" pitchFamily="2" charset="2"/>
              <a:buChar char="Ø"/>
            </a:pPr>
            <a:r>
              <a:rPr lang="en-US" sz="3200" dirty="0">
                <a:latin typeface="Book Antiqua" panose="02040602050305030304" pitchFamily="18" charset="0"/>
              </a:rPr>
              <a:t>Includes :</a:t>
            </a:r>
          </a:p>
          <a:p>
            <a:pPr marL="1221730" lvl="1" indent="-571500">
              <a:buClr>
                <a:schemeClr val="accent1">
                  <a:lumMod val="50000"/>
                </a:schemeClr>
              </a:buClr>
              <a:buFont typeface="+mj-lt"/>
              <a:buAutoNum type="romanLcPeriod"/>
            </a:pPr>
            <a:r>
              <a:rPr lang="en-US" sz="3200" dirty="0">
                <a:latin typeface="Book Antiqua" panose="02040602050305030304" pitchFamily="18" charset="0"/>
              </a:rPr>
              <a:t>Central Universities</a:t>
            </a:r>
          </a:p>
          <a:p>
            <a:pPr marL="1221730" lvl="1" indent="-571500">
              <a:buClr>
                <a:schemeClr val="accent1">
                  <a:lumMod val="50000"/>
                </a:schemeClr>
              </a:buClr>
              <a:buFont typeface="+mj-lt"/>
              <a:buAutoNum type="romanLcPeriod"/>
            </a:pPr>
            <a:r>
              <a:rPr lang="en-US" sz="3200" dirty="0">
                <a:latin typeface="Book Antiqua" panose="02040602050305030304" pitchFamily="18" charset="0"/>
              </a:rPr>
              <a:t>State Universities </a:t>
            </a:r>
          </a:p>
          <a:p>
            <a:pPr marL="1221730" lvl="1" indent="-571500">
              <a:buClr>
                <a:schemeClr val="accent1">
                  <a:lumMod val="50000"/>
                </a:schemeClr>
              </a:buClr>
              <a:buFont typeface="+mj-lt"/>
              <a:buAutoNum type="romanLcPeriod"/>
            </a:pPr>
            <a:r>
              <a:rPr lang="en-US" sz="3200" dirty="0">
                <a:latin typeface="Book Antiqua" panose="02040602050305030304" pitchFamily="18" charset="0"/>
              </a:rPr>
              <a:t>Private Universities </a:t>
            </a:r>
          </a:p>
          <a:p>
            <a:pPr marL="1221730" lvl="1" indent="-571500">
              <a:buClr>
                <a:schemeClr val="accent1">
                  <a:lumMod val="50000"/>
                </a:schemeClr>
              </a:buClr>
              <a:buFont typeface="+mj-lt"/>
              <a:buAutoNum type="romanLcPeriod"/>
            </a:pPr>
            <a:r>
              <a:rPr lang="en-US" sz="3200" dirty="0">
                <a:latin typeface="Book Antiqua" panose="02040602050305030304" pitchFamily="18" charset="0"/>
              </a:rPr>
              <a:t>Deemed Universities </a:t>
            </a:r>
          </a:p>
          <a:p>
            <a:pPr marL="1221730" lvl="1" indent="-571500">
              <a:buClr>
                <a:schemeClr val="accent1">
                  <a:lumMod val="50000"/>
                </a:schemeClr>
              </a:buClr>
              <a:buFont typeface="+mj-lt"/>
              <a:buAutoNum type="romanLcPeriod"/>
            </a:pPr>
            <a:r>
              <a:rPr lang="en-US" sz="3200" dirty="0">
                <a:latin typeface="Book Antiqua" panose="02040602050305030304" pitchFamily="18" charset="0"/>
              </a:rPr>
              <a:t>Institutions of National Importance </a:t>
            </a:r>
          </a:p>
          <a:p>
            <a:endParaRPr lang="en-US" dirty="0">
              <a:latin typeface="Book Antiqua" panose="02040602050305030304" pitchFamily="18" charset="0"/>
            </a:endParaRPr>
          </a:p>
        </p:txBody>
      </p:sp>
      <p:graphicFrame>
        <p:nvGraphicFramePr>
          <p:cNvPr id="5" name="Table 4">
            <a:extLst>
              <a:ext uri="{FF2B5EF4-FFF2-40B4-BE49-F238E27FC236}">
                <a16:creationId xmlns:a16="http://schemas.microsoft.com/office/drawing/2014/main" xmlns="" id="{ABCE094F-1AE6-4CE6-A5C3-1F7539299F29}"/>
              </a:ext>
            </a:extLst>
          </p:cNvPr>
          <p:cNvGraphicFramePr>
            <a:graphicFrameLocks noGrp="1"/>
          </p:cNvGraphicFramePr>
          <p:nvPr>
            <p:extLst>
              <p:ext uri="{D42A27DB-BD31-4B8C-83A1-F6EECF244321}">
                <p14:modId xmlns:p14="http://schemas.microsoft.com/office/powerpoint/2010/main" xmlns="" val="3392455968"/>
              </p:ext>
            </p:extLst>
          </p:nvPr>
        </p:nvGraphicFramePr>
        <p:xfrm>
          <a:off x="711200" y="1447800"/>
          <a:ext cx="10774701" cy="1511300"/>
        </p:xfrm>
        <a:graphic>
          <a:graphicData uri="http://schemas.openxmlformats.org/drawingml/2006/table">
            <a:tbl>
              <a:tblPr firstRow="1" bandRow="1">
                <a:tableStyleId>{5940675A-B579-460E-94D1-54222C63F5DA}</a:tableStyleId>
              </a:tblPr>
              <a:tblGrid>
                <a:gridCol w="2245044">
                  <a:extLst>
                    <a:ext uri="{9D8B030D-6E8A-4147-A177-3AD203B41FA5}">
                      <a16:colId xmlns:a16="http://schemas.microsoft.com/office/drawing/2014/main" xmlns="" val="3556093317"/>
                    </a:ext>
                  </a:extLst>
                </a:gridCol>
                <a:gridCol w="1766450">
                  <a:extLst>
                    <a:ext uri="{9D8B030D-6E8A-4147-A177-3AD203B41FA5}">
                      <a16:colId xmlns:a16="http://schemas.microsoft.com/office/drawing/2014/main" xmlns="" val="3783802903"/>
                    </a:ext>
                  </a:extLst>
                </a:gridCol>
                <a:gridCol w="2120517">
                  <a:extLst>
                    <a:ext uri="{9D8B030D-6E8A-4147-A177-3AD203B41FA5}">
                      <a16:colId xmlns:a16="http://schemas.microsoft.com/office/drawing/2014/main" xmlns="" val="2215383405"/>
                    </a:ext>
                  </a:extLst>
                </a:gridCol>
                <a:gridCol w="2430508">
                  <a:extLst>
                    <a:ext uri="{9D8B030D-6E8A-4147-A177-3AD203B41FA5}">
                      <a16:colId xmlns:a16="http://schemas.microsoft.com/office/drawing/2014/main" xmlns="" val="1014946036"/>
                    </a:ext>
                  </a:extLst>
                </a:gridCol>
                <a:gridCol w="2212182">
                  <a:extLst>
                    <a:ext uri="{9D8B030D-6E8A-4147-A177-3AD203B41FA5}">
                      <a16:colId xmlns:a16="http://schemas.microsoft.com/office/drawing/2014/main" xmlns="" val="2259362172"/>
                    </a:ext>
                  </a:extLst>
                </a:gridCol>
              </a:tblGrid>
              <a:tr h="533400">
                <a:tc>
                  <a:txBody>
                    <a:bodyPr/>
                    <a:lstStyle/>
                    <a:p>
                      <a:pPr algn="ctr"/>
                      <a:endParaRPr lang="en-IN" dirty="0">
                        <a:latin typeface="Book Antiqua" panose="02040602050305030304" pitchFamily="18" charset="0"/>
                      </a:endParaRPr>
                    </a:p>
                  </a:txBody>
                  <a:tcPr/>
                </a:tc>
                <a:tc>
                  <a:txBody>
                    <a:bodyPr/>
                    <a:lstStyle/>
                    <a:p>
                      <a:pPr algn="ctr"/>
                      <a:r>
                        <a:rPr lang="en-IN" dirty="0">
                          <a:latin typeface="Book Antiqua" panose="02040602050305030304" pitchFamily="18" charset="0"/>
                        </a:rPr>
                        <a:t>TOTAL</a:t>
                      </a:r>
                    </a:p>
                  </a:txBody>
                  <a:tcPr/>
                </a:tc>
                <a:tc>
                  <a:txBody>
                    <a:bodyPr/>
                    <a:lstStyle/>
                    <a:p>
                      <a:pPr algn="ctr"/>
                      <a:r>
                        <a:rPr lang="en-IN" dirty="0">
                          <a:latin typeface="Book Antiqua" panose="02040602050305030304" pitchFamily="18" charset="0"/>
                        </a:rPr>
                        <a:t>ACCREDITED</a:t>
                      </a:r>
                    </a:p>
                  </a:txBody>
                  <a:tcPr/>
                </a:tc>
                <a:tc>
                  <a:txBody>
                    <a:bodyPr/>
                    <a:lstStyle/>
                    <a:p>
                      <a:pPr algn="ctr"/>
                      <a:r>
                        <a:rPr lang="en-IN" dirty="0">
                          <a:latin typeface="Book Antiqua" panose="02040602050305030304" pitchFamily="18" charset="0"/>
                        </a:rPr>
                        <a:t>APPROX % AGE</a:t>
                      </a:r>
                    </a:p>
                  </a:txBody>
                  <a:tcPr/>
                </a:tc>
                <a:tc>
                  <a:txBody>
                    <a:bodyPr/>
                    <a:lstStyle/>
                    <a:p>
                      <a:pPr algn="ctr"/>
                      <a:r>
                        <a:rPr lang="en-IN" dirty="0">
                          <a:latin typeface="Book Antiqua" panose="02040602050305030304" pitchFamily="18" charset="0"/>
                        </a:rPr>
                        <a:t>% AGE IN “A”</a:t>
                      </a:r>
                    </a:p>
                  </a:txBody>
                  <a:tcPr/>
                </a:tc>
                <a:extLst>
                  <a:ext uri="{0D108BD9-81ED-4DB2-BD59-A6C34878D82A}">
                    <a16:rowId xmlns:a16="http://schemas.microsoft.com/office/drawing/2014/main" xmlns="" val="1359434521"/>
                  </a:ext>
                </a:extLst>
              </a:tr>
              <a:tr h="488950">
                <a:tc>
                  <a:txBody>
                    <a:bodyPr/>
                    <a:lstStyle/>
                    <a:p>
                      <a:pPr algn="ctr"/>
                      <a:r>
                        <a:rPr lang="en-IN" dirty="0">
                          <a:latin typeface="Book Antiqua" panose="02040602050305030304" pitchFamily="18" charset="0"/>
                        </a:rPr>
                        <a:t>UNIVERSITIES</a:t>
                      </a:r>
                    </a:p>
                  </a:txBody>
                  <a:tcPr/>
                </a:tc>
                <a:tc>
                  <a:txBody>
                    <a:bodyPr/>
                    <a:lstStyle/>
                    <a:p>
                      <a:pPr algn="ctr"/>
                      <a:r>
                        <a:rPr lang="en-IN" dirty="0">
                          <a:latin typeface="Book Antiqua" panose="02040602050305030304" pitchFamily="18" charset="0"/>
                        </a:rPr>
                        <a:t>&gt;900</a:t>
                      </a:r>
                    </a:p>
                  </a:txBody>
                  <a:tcPr/>
                </a:tc>
                <a:tc>
                  <a:txBody>
                    <a:bodyPr/>
                    <a:lstStyle/>
                    <a:p>
                      <a:pPr algn="ctr"/>
                      <a:r>
                        <a:rPr lang="en-IN" dirty="0">
                          <a:latin typeface="Book Antiqua" panose="02040602050305030304" pitchFamily="18" charset="0"/>
                        </a:rPr>
                        <a:t>&lt;400</a:t>
                      </a:r>
                    </a:p>
                  </a:txBody>
                  <a:tcPr/>
                </a:tc>
                <a:tc>
                  <a:txBody>
                    <a:bodyPr/>
                    <a:lstStyle/>
                    <a:p>
                      <a:pPr algn="ctr"/>
                      <a:r>
                        <a:rPr lang="en-IN" dirty="0">
                          <a:latin typeface="Book Antiqua" panose="02040602050305030304" pitchFamily="18" charset="0"/>
                        </a:rPr>
                        <a:t>35</a:t>
                      </a:r>
                    </a:p>
                  </a:txBody>
                  <a:tcPr/>
                </a:tc>
                <a:tc>
                  <a:txBody>
                    <a:bodyPr/>
                    <a:lstStyle/>
                    <a:p>
                      <a:pPr algn="ctr"/>
                      <a:r>
                        <a:rPr lang="en-IN" dirty="0">
                          <a:latin typeface="Book Antiqua" panose="02040602050305030304" pitchFamily="18" charset="0"/>
                        </a:rPr>
                        <a:t>60</a:t>
                      </a:r>
                    </a:p>
                  </a:txBody>
                  <a:tcPr/>
                </a:tc>
                <a:extLst>
                  <a:ext uri="{0D108BD9-81ED-4DB2-BD59-A6C34878D82A}">
                    <a16:rowId xmlns:a16="http://schemas.microsoft.com/office/drawing/2014/main" xmlns="" val="1024912611"/>
                  </a:ext>
                </a:extLst>
              </a:tr>
              <a:tr h="488950">
                <a:tc>
                  <a:txBody>
                    <a:bodyPr/>
                    <a:lstStyle/>
                    <a:p>
                      <a:pPr algn="ctr"/>
                      <a:r>
                        <a:rPr lang="en-IN" dirty="0">
                          <a:latin typeface="Book Antiqua" panose="02040602050305030304" pitchFamily="18" charset="0"/>
                        </a:rPr>
                        <a:t>COLLEGES</a:t>
                      </a:r>
                    </a:p>
                  </a:txBody>
                  <a:tcPr/>
                </a:tc>
                <a:tc>
                  <a:txBody>
                    <a:bodyPr/>
                    <a:lstStyle/>
                    <a:p>
                      <a:pPr algn="ctr"/>
                      <a:r>
                        <a:rPr lang="en-IN" dirty="0">
                          <a:latin typeface="Book Antiqua" panose="02040602050305030304" pitchFamily="18" charset="0"/>
                        </a:rPr>
                        <a:t>&gt;40,000</a:t>
                      </a:r>
                    </a:p>
                  </a:txBody>
                  <a:tcPr/>
                </a:tc>
                <a:tc>
                  <a:txBody>
                    <a:bodyPr/>
                    <a:lstStyle/>
                    <a:p>
                      <a:pPr algn="ctr"/>
                      <a:r>
                        <a:rPr lang="en-IN" dirty="0">
                          <a:latin typeface="Book Antiqua" panose="02040602050305030304" pitchFamily="18" charset="0"/>
                        </a:rPr>
                        <a:t>&lt;700</a:t>
                      </a:r>
                    </a:p>
                  </a:txBody>
                  <a:tcPr/>
                </a:tc>
                <a:tc>
                  <a:txBody>
                    <a:bodyPr/>
                    <a:lstStyle/>
                    <a:p>
                      <a:pPr algn="ctr"/>
                      <a:r>
                        <a:rPr lang="en-IN" dirty="0">
                          <a:latin typeface="Book Antiqua" panose="02040602050305030304" pitchFamily="18" charset="0"/>
                        </a:rPr>
                        <a:t>14</a:t>
                      </a:r>
                    </a:p>
                  </a:txBody>
                  <a:tcPr/>
                </a:tc>
                <a:tc>
                  <a:txBody>
                    <a:bodyPr/>
                    <a:lstStyle/>
                    <a:p>
                      <a:pPr algn="ctr"/>
                      <a:r>
                        <a:rPr lang="en-IN" dirty="0">
                          <a:latin typeface="Book Antiqua" panose="02040602050305030304" pitchFamily="18" charset="0"/>
                        </a:rPr>
                        <a:t>25</a:t>
                      </a:r>
                    </a:p>
                  </a:txBody>
                  <a:tcPr/>
                </a:tc>
                <a:extLst>
                  <a:ext uri="{0D108BD9-81ED-4DB2-BD59-A6C34878D82A}">
                    <a16:rowId xmlns:a16="http://schemas.microsoft.com/office/drawing/2014/main" xmlns="" val="302899199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6CB4B4D-7CA3-9044-876B-883B54F8677D}" type="slidenum">
              <a:rPr lang="en-US" smtClean="0"/>
              <a:pPr/>
              <a:t>5</a:t>
            </a:fld>
            <a:endParaRPr lang="en-US" dirty="0"/>
          </a:p>
        </p:txBody>
      </p:sp>
      <p:sp>
        <p:nvSpPr>
          <p:cNvPr id="4" name="Content Placeholder 3"/>
          <p:cNvSpPr>
            <a:spLocks noGrp="1"/>
          </p:cNvSpPr>
          <p:nvPr>
            <p:ph idx="4294967295"/>
          </p:nvPr>
        </p:nvSpPr>
        <p:spPr>
          <a:xfrm>
            <a:off x="635000" y="914400"/>
            <a:ext cx="11887200" cy="8534400"/>
          </a:xfrm>
        </p:spPr>
        <p:txBody>
          <a:bodyPr>
            <a:normAutofit/>
          </a:bodyPr>
          <a:lstStyle/>
          <a:p>
            <a:pPr marL="533400" lvl="0" indent="-533400" algn="just">
              <a:buClr>
                <a:schemeClr val="accent1">
                  <a:lumMod val="50000"/>
                </a:schemeClr>
              </a:buClr>
              <a:buFont typeface="Wingdings" panose="05000000000000000000" pitchFamily="2" charset="2"/>
              <a:buChar char="v"/>
            </a:pPr>
            <a:r>
              <a:rPr lang="en-US" sz="3200" b="1" dirty="0">
                <a:latin typeface="Book Antiqua" panose="02040602050305030304" pitchFamily="18" charset="0"/>
              </a:rPr>
              <a:t>Quality is a general concept.</a:t>
            </a:r>
          </a:p>
          <a:p>
            <a:pPr marL="533400" indent="-533400" algn="just">
              <a:buClr>
                <a:schemeClr val="accent1">
                  <a:lumMod val="50000"/>
                </a:schemeClr>
              </a:buClr>
              <a:buFont typeface="Wingdings" panose="05000000000000000000" pitchFamily="2" charset="2"/>
              <a:buChar char="v"/>
            </a:pPr>
            <a:endParaRPr lang="en-US" sz="3200" b="1" dirty="0">
              <a:latin typeface="Book Antiqua" panose="02040602050305030304" pitchFamily="18" charset="0"/>
            </a:endParaRPr>
          </a:p>
          <a:p>
            <a:pPr marL="533400" indent="-533400" algn="just">
              <a:buClr>
                <a:schemeClr val="accent1">
                  <a:lumMod val="50000"/>
                </a:schemeClr>
              </a:buClr>
              <a:buFont typeface="Wingdings" panose="05000000000000000000" pitchFamily="2" charset="2"/>
              <a:buChar char="v"/>
            </a:pPr>
            <a:r>
              <a:rPr lang="en-US" sz="3200" b="1" dirty="0">
                <a:latin typeface="Book Antiqua" panose="02040602050305030304" pitchFamily="18" charset="0"/>
              </a:rPr>
              <a:t>Quality in Higher Education </a:t>
            </a:r>
          </a:p>
          <a:p>
            <a:pPr marL="533400" indent="-533400" algn="just">
              <a:buClr>
                <a:schemeClr val="accent1">
                  <a:lumMod val="50000"/>
                </a:schemeClr>
              </a:buClr>
              <a:buFont typeface="Wingdings" panose="05000000000000000000" pitchFamily="2" charset="2"/>
              <a:buChar char="v"/>
            </a:pPr>
            <a:endParaRPr lang="en-US" sz="3200" b="1" dirty="0">
              <a:latin typeface="Book Antiqua" panose="02040602050305030304" pitchFamily="18" charset="0"/>
            </a:endParaRPr>
          </a:p>
          <a:p>
            <a:pPr marL="533400" indent="-533400" algn="just">
              <a:buClr>
                <a:schemeClr val="accent1">
                  <a:lumMod val="50000"/>
                </a:schemeClr>
              </a:buClr>
              <a:buFont typeface="Wingdings" panose="05000000000000000000" pitchFamily="2" charset="2"/>
              <a:buChar char="v"/>
            </a:pPr>
            <a:r>
              <a:rPr lang="en-US" sz="3200" b="1" dirty="0">
                <a:latin typeface="Book Antiqua" panose="02040602050305030304" pitchFamily="18" charset="0"/>
              </a:rPr>
              <a:t>Quality </a:t>
            </a:r>
            <a:r>
              <a:rPr lang="en-US" sz="3200" b="1" i="1" dirty="0" err="1">
                <a:latin typeface="Book Antiqua" panose="02040602050305030304" pitchFamily="18" charset="0"/>
              </a:rPr>
              <a:t>vis</a:t>
            </a:r>
            <a:r>
              <a:rPr lang="en-US" sz="3200" b="1" i="1" dirty="0">
                <a:latin typeface="Book Antiqua" panose="02040602050305030304" pitchFamily="18" charset="0"/>
              </a:rPr>
              <a:t>-a-</a:t>
            </a:r>
            <a:r>
              <a:rPr lang="en-US" sz="3200" b="1" i="1" dirty="0" err="1">
                <a:latin typeface="Book Antiqua" panose="02040602050305030304" pitchFamily="18" charset="0"/>
              </a:rPr>
              <a:t>vis</a:t>
            </a:r>
            <a:r>
              <a:rPr lang="en-US" sz="3200" b="1" dirty="0">
                <a:latin typeface="Book Antiqua" panose="02040602050305030304" pitchFamily="18" charset="0"/>
              </a:rPr>
              <a:t> Expectations </a:t>
            </a:r>
          </a:p>
          <a:p>
            <a:pPr marL="533400" indent="-533400" algn="just">
              <a:buClr>
                <a:schemeClr val="accent1">
                  <a:lumMod val="50000"/>
                </a:schemeClr>
              </a:buClr>
              <a:buFont typeface="Wingdings" panose="05000000000000000000" pitchFamily="2" charset="2"/>
              <a:buChar char="v"/>
            </a:pPr>
            <a:endParaRPr lang="en-US" sz="3200" b="1" dirty="0">
              <a:latin typeface="Book Antiqua" panose="02040602050305030304" pitchFamily="18" charset="0"/>
            </a:endParaRPr>
          </a:p>
          <a:p>
            <a:pPr marL="533400" indent="-533400" algn="just">
              <a:buClr>
                <a:schemeClr val="accent1">
                  <a:lumMod val="50000"/>
                </a:schemeClr>
              </a:buClr>
              <a:buFont typeface="Wingdings" panose="05000000000000000000" pitchFamily="2" charset="2"/>
              <a:buChar char="v"/>
            </a:pPr>
            <a:r>
              <a:rPr lang="en-US" sz="3200" b="1" dirty="0">
                <a:latin typeface="Book Antiqua" panose="02040602050305030304" pitchFamily="18" charset="0"/>
              </a:rPr>
              <a:t>OBE becomes relevant </a:t>
            </a:r>
          </a:p>
          <a:p>
            <a:pPr marL="0" indent="0" algn="just">
              <a:buNone/>
            </a:pPr>
            <a:endParaRPr lang="en-US" sz="3200" dirty="0"/>
          </a:p>
          <a:p>
            <a:pPr algn="just">
              <a:buFont typeface="Wingdings" panose="05000000000000000000" pitchFamily="2" charset="2"/>
              <a:buChar char="v"/>
            </a:pP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6CB4B4D-7CA3-9044-876B-883B54F8677D}" type="slidenum">
              <a:rPr lang="en-US" smtClean="0"/>
              <a:pPr/>
              <a:t>6</a:t>
            </a:fld>
            <a:endParaRPr lang="en-US"/>
          </a:p>
        </p:txBody>
      </p:sp>
      <p:sp>
        <p:nvSpPr>
          <p:cNvPr id="2" name="Title 1"/>
          <p:cNvSpPr>
            <a:spLocks noGrp="1"/>
          </p:cNvSpPr>
          <p:nvPr>
            <p:ph type="title" idx="4294967295"/>
          </p:nvPr>
        </p:nvSpPr>
        <p:spPr>
          <a:xfrm>
            <a:off x="330200" y="228600"/>
            <a:ext cx="12344400" cy="990600"/>
          </a:xfrm>
        </p:spPr>
        <p:txBody>
          <a:bodyPr>
            <a:noAutofit/>
          </a:bodyPr>
          <a:lstStyle/>
          <a:p>
            <a:r>
              <a:rPr lang="en-US" sz="5000" b="1" dirty="0">
                <a:solidFill>
                  <a:schemeClr val="accent1">
                    <a:lumMod val="50000"/>
                  </a:schemeClr>
                </a:solidFill>
                <a:latin typeface="Book Antiqua" panose="02040602050305030304" pitchFamily="18" charset="0"/>
                <a:ea typeface="Helvetica Neue"/>
                <a:cs typeface="Helvetica Neue"/>
                <a:sym typeface="Helvetica Neue"/>
              </a:rPr>
              <a:t/>
            </a:r>
            <a:br>
              <a:rPr lang="en-US" sz="5000" b="1" dirty="0">
                <a:solidFill>
                  <a:schemeClr val="accent1">
                    <a:lumMod val="50000"/>
                  </a:schemeClr>
                </a:solidFill>
                <a:latin typeface="Book Antiqua" panose="02040602050305030304" pitchFamily="18" charset="0"/>
                <a:ea typeface="Helvetica Neue"/>
                <a:cs typeface="Helvetica Neue"/>
                <a:sym typeface="Helvetica Neue"/>
              </a:rPr>
            </a:br>
            <a:r>
              <a:rPr lang="en-US" sz="4700" b="1" dirty="0">
                <a:solidFill>
                  <a:srgbClr val="2F0CC6"/>
                </a:solidFill>
                <a:latin typeface="Book Antiqua" panose="02040602050305030304" pitchFamily="18" charset="0"/>
                <a:sym typeface="Helvetica Neue"/>
              </a:rPr>
              <a:t>Demands of Global Knowledge Economy</a:t>
            </a:r>
            <a:endParaRPr lang="en-US" sz="4700" b="1" dirty="0">
              <a:solidFill>
                <a:srgbClr val="2F0CC6"/>
              </a:solidFill>
              <a:latin typeface="Book Antiqua" panose="02040602050305030304" pitchFamily="18" charset="0"/>
            </a:endParaRPr>
          </a:p>
        </p:txBody>
      </p:sp>
      <p:sp>
        <p:nvSpPr>
          <p:cNvPr id="4" name="Content Placeholder 3"/>
          <p:cNvSpPr>
            <a:spLocks noGrp="1"/>
          </p:cNvSpPr>
          <p:nvPr>
            <p:ph idx="4294967295"/>
          </p:nvPr>
        </p:nvSpPr>
        <p:spPr>
          <a:xfrm>
            <a:off x="330200" y="1676400"/>
            <a:ext cx="12192000" cy="7848600"/>
          </a:xfrm>
        </p:spPr>
        <p:txBody>
          <a:bodyPr>
            <a:normAutofit/>
          </a:bodyPr>
          <a:lstStyle/>
          <a:p>
            <a:pPr marL="355600" indent="-355600" algn="just" defTabSz="584110" hangingPunct="0">
              <a:lnSpc>
                <a:spcPct val="150000"/>
              </a:lnSpc>
              <a:buClr>
                <a:schemeClr val="accent1">
                  <a:lumMod val="50000"/>
                </a:schemeClr>
              </a:buClr>
              <a:buSzTx/>
              <a:buFont typeface="Wingdings" panose="05000000000000000000" pitchFamily="2" charset="2"/>
              <a:buChar char="ü"/>
            </a:pPr>
            <a:r>
              <a:rPr lang="en-US" sz="3200" dirty="0">
                <a:solidFill>
                  <a:schemeClr val="tx1"/>
                </a:solidFill>
                <a:latin typeface="Book Antiqua" panose="02040602050305030304" pitchFamily="18" charset="0"/>
                <a:ea typeface="Helvetica Neue"/>
                <a:cs typeface="Times New Roman" pitchFamily="18" charset="0"/>
                <a:sym typeface="Helvetica Neue"/>
              </a:rPr>
              <a:t>Creativity, Application, Analysis and synthesis and collaborative learning.</a:t>
            </a:r>
          </a:p>
          <a:p>
            <a:pPr marL="355600" indent="-355600" algn="just" defTabSz="584110" hangingPunct="0">
              <a:lnSpc>
                <a:spcPct val="150000"/>
              </a:lnSpc>
              <a:buClr>
                <a:schemeClr val="accent1">
                  <a:lumMod val="50000"/>
                </a:schemeClr>
              </a:buClr>
              <a:buSzTx/>
              <a:buFont typeface="Wingdings" panose="05000000000000000000" pitchFamily="2" charset="2"/>
              <a:buChar char="ü"/>
            </a:pPr>
            <a:r>
              <a:rPr lang="en-US" sz="3200" dirty="0">
                <a:solidFill>
                  <a:schemeClr val="tx1"/>
                </a:solidFill>
                <a:latin typeface="Book Antiqua" panose="02040602050305030304" pitchFamily="18" charset="0"/>
                <a:cs typeface="Times New Roman" pitchFamily="18" charset="0"/>
              </a:rPr>
              <a:t>Workforce capable of retaining and learning new skill/competencies.</a:t>
            </a:r>
          </a:p>
          <a:p>
            <a:pPr marL="355600" indent="-355600" algn="just" defTabSz="584110" hangingPunct="0">
              <a:lnSpc>
                <a:spcPct val="150000"/>
              </a:lnSpc>
              <a:buClr>
                <a:schemeClr val="accent1">
                  <a:lumMod val="50000"/>
                </a:schemeClr>
              </a:buClr>
              <a:buSzTx/>
              <a:buFont typeface="Wingdings" panose="05000000000000000000" pitchFamily="2" charset="2"/>
              <a:buChar char="ü"/>
            </a:pPr>
            <a:r>
              <a:rPr lang="en-US" sz="3200" dirty="0">
                <a:solidFill>
                  <a:schemeClr val="tx1"/>
                </a:solidFill>
                <a:latin typeface="Book Antiqua" panose="02040602050305030304" pitchFamily="18" charset="0"/>
                <a:ea typeface="Helvetica Neue"/>
                <a:cs typeface="Times New Roman" pitchFamily="18" charset="0"/>
                <a:sym typeface="Helvetica Neue"/>
              </a:rPr>
              <a:t>Awareness of, Sensitivity towards and Implementation of Sustainable Development Goals.</a:t>
            </a:r>
          </a:p>
          <a:p>
            <a:pPr marL="355600" indent="-355600" algn="just" defTabSz="584110" hangingPunct="0">
              <a:lnSpc>
                <a:spcPct val="150000"/>
              </a:lnSpc>
              <a:buClr>
                <a:schemeClr val="accent1">
                  <a:lumMod val="50000"/>
                </a:schemeClr>
              </a:buClr>
              <a:buSzTx/>
              <a:buFont typeface="Wingdings" panose="05000000000000000000" pitchFamily="2" charset="2"/>
              <a:buChar char="ü"/>
            </a:pPr>
            <a:r>
              <a:rPr lang="en-US" sz="3200" b="1" dirty="0">
                <a:solidFill>
                  <a:schemeClr val="tx1"/>
                </a:solidFill>
                <a:latin typeface="Book Antiqua" panose="02040602050305030304" pitchFamily="18" charset="0"/>
                <a:ea typeface="Helvetica Neue"/>
                <a:cs typeface="Times New Roman" pitchFamily="18" charset="0"/>
                <a:sym typeface="Helvetica Neue"/>
              </a:rPr>
              <a:t>Conventional approach: </a:t>
            </a:r>
            <a:r>
              <a:rPr lang="en-US" sz="3200" dirty="0">
                <a:solidFill>
                  <a:schemeClr val="tx1"/>
                </a:solidFill>
                <a:latin typeface="Book Antiqua" panose="02040602050305030304" pitchFamily="18" charset="0"/>
                <a:ea typeface="Helvetica Neue"/>
                <a:cs typeface="Times New Roman" pitchFamily="18" charset="0"/>
                <a:sym typeface="Helvetica Neue"/>
              </a:rPr>
              <a:t>treating education as transmission of expert knowledge (not suitable).</a:t>
            </a:r>
          </a:p>
          <a:p>
            <a:pPr>
              <a:buClr>
                <a:schemeClr val="accent1">
                  <a:lumMod val="50000"/>
                </a:schemeClr>
              </a:buClr>
            </a:pPr>
            <a:endParaRPr lang="en-US" dirty="0">
              <a:solidFill>
                <a:schemeClr val="tx1"/>
              </a:solidFill>
              <a:latin typeface="Book Antiqua" panose="0204060205030503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6CB4B4D-7CA3-9044-876B-883B54F8677D}" type="slidenum">
              <a:rPr lang="en-US" smtClean="0"/>
              <a:pPr/>
              <a:t>7</a:t>
            </a:fld>
            <a:endParaRPr lang="en-US"/>
          </a:p>
        </p:txBody>
      </p:sp>
      <p:sp>
        <p:nvSpPr>
          <p:cNvPr id="2" name="Title 1"/>
          <p:cNvSpPr>
            <a:spLocks noGrp="1"/>
          </p:cNvSpPr>
          <p:nvPr>
            <p:ph type="title" idx="4294967295"/>
          </p:nvPr>
        </p:nvSpPr>
        <p:spPr>
          <a:xfrm>
            <a:off x="482600" y="2389857"/>
            <a:ext cx="7086600" cy="1143000"/>
          </a:xfrm>
        </p:spPr>
        <p:txBody>
          <a:bodyPr anchor="b">
            <a:noAutofit/>
          </a:bodyPr>
          <a:lstStyle/>
          <a:p>
            <a:r>
              <a:rPr lang="en-US" sz="5800" b="1" dirty="0">
                <a:solidFill>
                  <a:srgbClr val="2F0CC6"/>
                </a:solidFill>
                <a:latin typeface="Book Antiqua" panose="02040602050305030304" pitchFamily="18" charset="0"/>
              </a:rPr>
              <a:t/>
            </a:r>
            <a:br>
              <a:rPr lang="en-US" sz="5800" b="1" dirty="0">
                <a:solidFill>
                  <a:srgbClr val="2F0CC6"/>
                </a:solidFill>
                <a:latin typeface="Book Antiqua" panose="02040602050305030304" pitchFamily="18" charset="0"/>
              </a:rPr>
            </a:br>
            <a:r>
              <a:rPr lang="en-US" sz="5800" b="1" dirty="0">
                <a:solidFill>
                  <a:srgbClr val="2F0CC6"/>
                </a:solidFill>
                <a:latin typeface="Book Antiqua" panose="02040602050305030304" pitchFamily="18" charset="0"/>
              </a:rPr>
              <a:t/>
            </a:r>
            <a:br>
              <a:rPr lang="en-US" sz="5800" b="1" dirty="0">
                <a:solidFill>
                  <a:srgbClr val="2F0CC6"/>
                </a:solidFill>
                <a:latin typeface="Book Antiqua" panose="02040602050305030304" pitchFamily="18" charset="0"/>
              </a:rPr>
            </a:br>
            <a:r>
              <a:rPr lang="en-US" sz="5800" b="1" dirty="0">
                <a:solidFill>
                  <a:srgbClr val="2F0CC6"/>
                </a:solidFill>
                <a:latin typeface="Book Antiqua" panose="02040602050305030304" pitchFamily="18" charset="0"/>
              </a:rPr>
              <a:t/>
            </a:r>
            <a:br>
              <a:rPr lang="en-US" sz="5800" b="1" dirty="0">
                <a:solidFill>
                  <a:srgbClr val="2F0CC6"/>
                </a:solidFill>
                <a:latin typeface="Book Antiqua" panose="02040602050305030304" pitchFamily="18" charset="0"/>
              </a:rPr>
            </a:br>
            <a:r>
              <a:rPr lang="en-US" sz="5800" b="1" dirty="0">
                <a:solidFill>
                  <a:srgbClr val="2F0CC6"/>
                </a:solidFill>
                <a:latin typeface="Book Antiqua" panose="02040602050305030304" pitchFamily="18" charset="0"/>
              </a:rPr>
              <a:t>The New Approach</a:t>
            </a:r>
          </a:p>
        </p:txBody>
      </p:sp>
      <p:sp>
        <p:nvSpPr>
          <p:cNvPr id="3" name="Content Placeholder 2"/>
          <p:cNvSpPr>
            <a:spLocks noGrp="1"/>
          </p:cNvSpPr>
          <p:nvPr>
            <p:ph idx="4294967295"/>
          </p:nvPr>
        </p:nvSpPr>
        <p:spPr>
          <a:xfrm>
            <a:off x="711200" y="4191000"/>
            <a:ext cx="11734800" cy="4495800"/>
          </a:xfrm>
        </p:spPr>
        <p:txBody>
          <a:bodyPr>
            <a:normAutofit/>
          </a:bodyPr>
          <a:lstStyle/>
          <a:p>
            <a:pPr marL="514350" indent="-514350" algn="just">
              <a:buClr>
                <a:schemeClr val="tx2">
                  <a:lumMod val="60000"/>
                  <a:lumOff val="40000"/>
                </a:schemeClr>
              </a:buClr>
              <a:buFont typeface="+mj-lt"/>
              <a:buAutoNum type="arabicParenR"/>
            </a:pPr>
            <a:r>
              <a:rPr lang="en-US" sz="3600" dirty="0">
                <a:latin typeface="Book Antiqua" panose="02040602050305030304" pitchFamily="18" charset="0"/>
              </a:rPr>
              <a:t>Decide about what you want your students to do?</a:t>
            </a:r>
          </a:p>
          <a:p>
            <a:pPr marL="514350" indent="-514350" algn="just">
              <a:buClr>
                <a:schemeClr val="tx2">
                  <a:lumMod val="60000"/>
                  <a:lumOff val="40000"/>
                </a:schemeClr>
              </a:buClr>
              <a:buFont typeface="+mj-lt"/>
              <a:buAutoNum type="arabicParenR"/>
            </a:pPr>
            <a:r>
              <a:rPr lang="en-US" sz="3600" dirty="0">
                <a:latin typeface="Book Antiqua" panose="02040602050305030304" pitchFamily="18" charset="0"/>
              </a:rPr>
              <a:t>Orient your teaching and other academic processes to do so.</a:t>
            </a:r>
          </a:p>
          <a:p>
            <a:pPr marL="514350" indent="-514350" algn="just">
              <a:buClr>
                <a:schemeClr val="tx2">
                  <a:lumMod val="60000"/>
                  <a:lumOff val="40000"/>
                </a:schemeClr>
              </a:buClr>
              <a:buFont typeface="+mj-lt"/>
              <a:buAutoNum type="arabicParenR"/>
            </a:pPr>
            <a:r>
              <a:rPr lang="en-US" sz="3600" dirty="0">
                <a:latin typeface="Book Antiqua" panose="02040602050305030304" pitchFamily="18" charset="0"/>
              </a:rPr>
              <a:t>Assess the achievement of students.</a:t>
            </a:r>
          </a:p>
          <a:p>
            <a:pPr marL="514350" indent="-514350" algn="just">
              <a:buClr>
                <a:schemeClr val="tx2">
                  <a:lumMod val="60000"/>
                  <a:lumOff val="40000"/>
                </a:schemeClr>
              </a:buClr>
              <a:buFont typeface="+mj-lt"/>
              <a:buAutoNum type="arabicParenR"/>
            </a:pPr>
            <a:r>
              <a:rPr lang="en-US" sz="3600" dirty="0">
                <a:latin typeface="Book Antiqua" panose="02040602050305030304" pitchFamily="18" charset="0"/>
              </a:rPr>
              <a:t>Improve.</a:t>
            </a:r>
          </a:p>
          <a:p>
            <a:pPr marL="0" indent="0" algn="just">
              <a:buNone/>
            </a:pPr>
            <a:r>
              <a:rPr lang="en-US" sz="100" dirty="0">
                <a:latin typeface="Book Antiqua" panose="02040602050305030304" pitchFamily="18" charset="0"/>
              </a:rPr>
              <a:t>[</a:t>
            </a:r>
          </a:p>
          <a:p>
            <a:pPr marL="0" indent="0" algn="just">
              <a:buNone/>
            </a:pPr>
            <a:r>
              <a:rPr lang="en-US" sz="3600" b="1" dirty="0">
                <a:solidFill>
                  <a:schemeClr val="tx2"/>
                </a:solidFill>
                <a:latin typeface="Book Antiqua" panose="02040602050305030304" pitchFamily="18" charset="0"/>
              </a:rPr>
              <a:t>The model of education based on the above approach is called as Outcome Based Education (OBE).</a:t>
            </a:r>
          </a:p>
        </p:txBody>
      </p:sp>
      <p:sp>
        <p:nvSpPr>
          <p:cNvPr id="5" name="Rectangle 4"/>
          <p:cNvSpPr/>
          <p:nvPr/>
        </p:nvSpPr>
        <p:spPr>
          <a:xfrm>
            <a:off x="482600" y="342037"/>
            <a:ext cx="11963400" cy="1754326"/>
          </a:xfrm>
          <a:prstGeom prst="rect">
            <a:avLst/>
          </a:prstGeom>
        </p:spPr>
        <p:txBody>
          <a:bodyPr wrap="square">
            <a:spAutoFit/>
          </a:bodyPr>
          <a:lstStyle/>
          <a:p>
            <a:pPr algn="just" defTabSz="584110">
              <a:buClr>
                <a:srgbClr val="C00000"/>
              </a:buClr>
            </a:pPr>
            <a:r>
              <a:rPr lang="en-US" sz="3600" b="0" dirty="0">
                <a:solidFill>
                  <a:schemeClr val="tx1"/>
                </a:solidFill>
                <a:latin typeface="Book Antiqua" panose="02040602050305030304" pitchFamily="18" charset="0"/>
                <a:cs typeface="Times New Roman" pitchFamily="18" charset="0"/>
              </a:rPr>
              <a:t>So a new model of education and training is required, which will focus on what is learnt &amp; will take care of instilling lifelong learning.</a:t>
            </a:r>
            <a:endParaRPr lang="en-IN" sz="3600" b="0" dirty="0">
              <a:solidFill>
                <a:schemeClr val="tx1"/>
              </a:solidFill>
              <a:latin typeface="Book Antiqua" panose="02040602050305030304"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86CB4B4D-7CA3-9044-876B-883B54F8677D}" type="slidenum">
              <a:rPr lang="en-US" smtClean="0"/>
              <a:pPr/>
              <a:t>8</a:t>
            </a:fld>
            <a:endParaRPr lang="en-US"/>
          </a:p>
        </p:txBody>
      </p:sp>
      <p:sp>
        <p:nvSpPr>
          <p:cNvPr id="6" name="Title 5"/>
          <p:cNvSpPr>
            <a:spLocks noGrp="1"/>
          </p:cNvSpPr>
          <p:nvPr>
            <p:ph type="title" idx="4294967295"/>
          </p:nvPr>
        </p:nvSpPr>
        <p:spPr>
          <a:xfrm>
            <a:off x="863600" y="228600"/>
            <a:ext cx="8915400" cy="1143000"/>
          </a:xfrm>
        </p:spPr>
        <p:txBody>
          <a:bodyPr anchor="ctr">
            <a:noAutofit/>
          </a:bodyPr>
          <a:lstStyle/>
          <a:p>
            <a:pPr lvl="0"/>
            <a:r>
              <a:rPr lang="en-US" sz="6100" b="1" dirty="0">
                <a:solidFill>
                  <a:srgbClr val="2F0CC6"/>
                </a:solidFill>
                <a:latin typeface="Book Antiqua" panose="02040602050305030304" pitchFamily="18" charset="0"/>
              </a:rPr>
              <a:t>Philosophy of OBE</a:t>
            </a:r>
          </a:p>
        </p:txBody>
      </p:sp>
      <p:sp>
        <p:nvSpPr>
          <p:cNvPr id="7" name="Content Placeholder 6"/>
          <p:cNvSpPr>
            <a:spLocks noGrp="1"/>
          </p:cNvSpPr>
          <p:nvPr>
            <p:ph idx="4294967295"/>
          </p:nvPr>
        </p:nvSpPr>
        <p:spPr>
          <a:xfrm>
            <a:off x="840704" y="1905000"/>
            <a:ext cx="11658600" cy="7135143"/>
          </a:xfrm>
        </p:spPr>
        <p:txBody>
          <a:bodyPr>
            <a:normAutofit/>
          </a:bodyPr>
          <a:lstStyle/>
          <a:p>
            <a:pPr marL="355600" indent="-355600">
              <a:buClr>
                <a:schemeClr val="tx2">
                  <a:lumMod val="60000"/>
                  <a:lumOff val="40000"/>
                </a:schemeClr>
              </a:buClr>
              <a:buFont typeface="Wingdings" panose="05000000000000000000" pitchFamily="2" charset="2"/>
              <a:buChar char="§"/>
            </a:pPr>
            <a:r>
              <a:rPr lang="en-US" dirty="0">
                <a:solidFill>
                  <a:schemeClr val="tx1"/>
                </a:solidFill>
                <a:latin typeface="Book Antiqua" panose="02040602050305030304" pitchFamily="18" charset="0"/>
              </a:rPr>
              <a:t>Bottom Up &lt; —— &gt; Top Down</a:t>
            </a:r>
          </a:p>
          <a:p>
            <a:pPr marL="355600" indent="-355600">
              <a:buClr>
                <a:schemeClr val="tx2">
                  <a:lumMod val="60000"/>
                  <a:lumOff val="40000"/>
                </a:schemeClr>
              </a:buClr>
              <a:buFont typeface="Wingdings" panose="05000000000000000000" pitchFamily="2" charset="2"/>
              <a:buChar char="§"/>
            </a:pPr>
            <a:r>
              <a:rPr lang="en-US" dirty="0">
                <a:solidFill>
                  <a:schemeClr val="tx1"/>
                </a:solidFill>
                <a:latin typeface="Book Antiqua" panose="02040602050305030304" pitchFamily="18" charset="0"/>
              </a:rPr>
              <a:t>Measurement of Tangibles v/s Intangibles </a:t>
            </a:r>
          </a:p>
          <a:p>
            <a:pPr marL="355600" indent="-355600">
              <a:buClr>
                <a:schemeClr val="tx2">
                  <a:lumMod val="60000"/>
                  <a:lumOff val="40000"/>
                </a:schemeClr>
              </a:buClr>
              <a:buFont typeface="Wingdings" panose="05000000000000000000" pitchFamily="2" charset="2"/>
              <a:buChar char="§"/>
            </a:pPr>
            <a:r>
              <a:rPr lang="en-US" dirty="0">
                <a:solidFill>
                  <a:schemeClr val="tx1"/>
                </a:solidFill>
                <a:latin typeface="Book Antiqua" panose="02040602050305030304" pitchFamily="18" charset="0"/>
              </a:rPr>
              <a:t>Recipe for a dish ——&gt; Taste</a:t>
            </a:r>
          </a:p>
          <a:p>
            <a:pPr marL="355600" indent="-355600">
              <a:buClr>
                <a:schemeClr val="tx2">
                  <a:lumMod val="60000"/>
                  <a:lumOff val="40000"/>
                </a:schemeClr>
              </a:buClr>
              <a:buFont typeface="Wingdings" panose="05000000000000000000" pitchFamily="2" charset="2"/>
              <a:buChar char="§"/>
            </a:pPr>
            <a:r>
              <a:rPr lang="en-US" dirty="0">
                <a:solidFill>
                  <a:schemeClr val="tx1"/>
                </a:solidFill>
                <a:latin typeface="Book Antiqua" panose="02040602050305030304" pitchFamily="18" charset="0"/>
              </a:rPr>
              <a:t>Teaching Curriculum——&gt; Learning </a:t>
            </a:r>
          </a:p>
          <a:p>
            <a:pPr marL="355600" indent="-355600">
              <a:buClr>
                <a:schemeClr val="tx2">
                  <a:lumMod val="60000"/>
                  <a:lumOff val="40000"/>
                </a:schemeClr>
              </a:buClr>
              <a:buFont typeface="Wingdings" panose="05000000000000000000" pitchFamily="2" charset="2"/>
              <a:buChar char="§"/>
            </a:pPr>
            <a:r>
              <a:rPr lang="en-US" dirty="0">
                <a:solidFill>
                  <a:schemeClr val="tx1"/>
                </a:solidFill>
                <a:latin typeface="Book Antiqua" panose="02040602050305030304" pitchFamily="18" charset="0"/>
              </a:rPr>
              <a:t>Norms &amp; Standards ——&gt;  Quality </a:t>
            </a:r>
          </a:p>
          <a:p>
            <a:pPr>
              <a:buFont typeface="Wingdings" panose="05000000000000000000" pitchFamily="2" charset="2"/>
              <a:buChar char="§"/>
            </a:pPr>
            <a:endParaRPr lang="en-US" dirty="0">
              <a:solidFill>
                <a:schemeClr val="tx1"/>
              </a:solidFill>
              <a:latin typeface="Book Antiqua" panose="02040602050305030304" pitchFamily="18" charset="0"/>
            </a:endParaRPr>
          </a:p>
          <a:p>
            <a:pPr>
              <a:buNone/>
            </a:pPr>
            <a:r>
              <a:rPr lang="en-US" b="1" dirty="0">
                <a:solidFill>
                  <a:schemeClr val="accent1">
                    <a:lumMod val="50000"/>
                  </a:schemeClr>
                </a:solidFill>
                <a:latin typeface="Book Antiqua" panose="02040602050305030304" pitchFamily="18" charset="0"/>
              </a:rPr>
              <a:t>Examples</a:t>
            </a:r>
            <a:r>
              <a:rPr lang="en-US" b="1" dirty="0">
                <a:solidFill>
                  <a:schemeClr val="bg1">
                    <a:lumMod val="50000"/>
                  </a:schemeClr>
                </a:solidFill>
                <a:latin typeface="Book Antiqua" panose="02040602050305030304" pitchFamily="18" charset="0"/>
              </a:rPr>
              <a:t> :</a:t>
            </a:r>
          </a:p>
          <a:p>
            <a:pPr marL="355600" indent="-355600">
              <a:buClr>
                <a:schemeClr val="tx2">
                  <a:lumMod val="60000"/>
                  <a:lumOff val="40000"/>
                </a:schemeClr>
              </a:buClr>
              <a:buFont typeface="Wingdings" panose="05000000000000000000" pitchFamily="2" charset="2"/>
              <a:buChar char="q"/>
            </a:pPr>
            <a:r>
              <a:rPr lang="en-US" dirty="0">
                <a:solidFill>
                  <a:schemeClr val="tx1"/>
                </a:solidFill>
                <a:latin typeface="Book Antiqua" panose="02040602050305030304" pitchFamily="18" charset="0"/>
              </a:rPr>
              <a:t>Building Design </a:t>
            </a:r>
          </a:p>
          <a:p>
            <a:pPr marL="355600" indent="-355600">
              <a:buClr>
                <a:schemeClr val="tx2">
                  <a:lumMod val="60000"/>
                  <a:lumOff val="40000"/>
                </a:schemeClr>
              </a:buClr>
              <a:buFont typeface="Wingdings" panose="05000000000000000000" pitchFamily="2" charset="2"/>
              <a:buChar char="q"/>
            </a:pPr>
            <a:r>
              <a:rPr lang="en-US" dirty="0">
                <a:solidFill>
                  <a:schemeClr val="tx1"/>
                </a:solidFill>
                <a:latin typeface="Book Antiqua" panose="02040602050305030304" pitchFamily="18" charset="0"/>
              </a:rPr>
              <a:t>Town Planning </a:t>
            </a:r>
          </a:p>
          <a:p>
            <a:pPr marL="355600" indent="-355600">
              <a:buClr>
                <a:schemeClr val="tx2">
                  <a:lumMod val="60000"/>
                  <a:lumOff val="40000"/>
                </a:schemeClr>
              </a:buClr>
              <a:buFont typeface="Wingdings" panose="05000000000000000000" pitchFamily="2" charset="2"/>
              <a:buChar char="q"/>
            </a:pPr>
            <a:r>
              <a:rPr lang="en-US" dirty="0">
                <a:solidFill>
                  <a:schemeClr val="tx1"/>
                </a:solidFill>
                <a:latin typeface="Book Antiqua" panose="02040602050305030304" pitchFamily="18" charset="0"/>
              </a:rPr>
              <a:t>Laying of a Rail Track</a:t>
            </a:r>
          </a:p>
          <a:p>
            <a:pPr marL="355600" indent="-355600">
              <a:buClr>
                <a:schemeClr val="tx2">
                  <a:lumMod val="60000"/>
                  <a:lumOff val="40000"/>
                </a:schemeClr>
              </a:buClr>
              <a:buFont typeface="Wingdings" panose="05000000000000000000" pitchFamily="2" charset="2"/>
              <a:buChar char="q"/>
            </a:pPr>
            <a:r>
              <a:rPr lang="en-US" dirty="0">
                <a:solidFill>
                  <a:schemeClr val="tx1"/>
                </a:solidFill>
                <a:latin typeface="Book Antiqua" panose="02040602050305030304" pitchFamily="18" charset="0"/>
              </a:rPr>
              <a:t>Circuit Design </a:t>
            </a:r>
          </a:p>
          <a:p>
            <a:endParaRPr lang="en-US" dirty="0">
              <a:solidFill>
                <a:schemeClr val="tx1"/>
              </a:solidFill>
              <a:latin typeface="Book Antiqua" panose="02040602050305030304" pitchFamily="18"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6CB4B4D-7CA3-9044-876B-883B54F8677D}" type="slidenum">
              <a:rPr lang="en-US" smtClean="0"/>
              <a:pPr/>
              <a:t>9</a:t>
            </a:fld>
            <a:endParaRPr lang="en-US"/>
          </a:p>
        </p:txBody>
      </p:sp>
      <p:sp>
        <p:nvSpPr>
          <p:cNvPr id="2" name="Title 1"/>
          <p:cNvSpPr>
            <a:spLocks noGrp="1"/>
          </p:cNvSpPr>
          <p:nvPr>
            <p:ph type="title" idx="4294967295"/>
          </p:nvPr>
        </p:nvSpPr>
        <p:spPr>
          <a:xfrm>
            <a:off x="482601" y="304800"/>
            <a:ext cx="12192000" cy="996950"/>
          </a:xfrm>
        </p:spPr>
        <p:txBody>
          <a:bodyPr>
            <a:normAutofit/>
          </a:bodyPr>
          <a:lstStyle/>
          <a:p>
            <a:r>
              <a:rPr lang="en-US" sz="4700" b="1" dirty="0">
                <a:solidFill>
                  <a:srgbClr val="2F0CC6"/>
                </a:solidFill>
                <a:latin typeface="Book Antiqua" panose="02040602050305030304" pitchFamily="18" charset="0"/>
              </a:rPr>
              <a:t>Learning Environment Required for OBE</a:t>
            </a:r>
          </a:p>
        </p:txBody>
      </p:sp>
      <p:sp>
        <p:nvSpPr>
          <p:cNvPr id="3" name="Content Placeholder 2"/>
          <p:cNvSpPr>
            <a:spLocks noGrp="1"/>
          </p:cNvSpPr>
          <p:nvPr>
            <p:ph idx="4294967295"/>
          </p:nvPr>
        </p:nvSpPr>
        <p:spPr>
          <a:xfrm>
            <a:off x="406401" y="1600199"/>
            <a:ext cx="12192000" cy="7848601"/>
          </a:xfrm>
        </p:spPr>
        <p:txBody>
          <a:bodyPr>
            <a:normAutofit/>
          </a:bodyPr>
          <a:lstStyle/>
          <a:p>
            <a:pPr marL="457082" indent="-457082" algn="just">
              <a:lnSpc>
                <a:spcPct val="100000"/>
              </a:lnSpc>
              <a:buClr>
                <a:schemeClr val="accent1">
                  <a:lumMod val="50000"/>
                </a:schemeClr>
              </a:buClr>
              <a:buFontTx/>
              <a:buAutoNum type="arabicPeriod"/>
            </a:pPr>
            <a:r>
              <a:rPr lang="en-US" dirty="0">
                <a:solidFill>
                  <a:schemeClr val="tx1"/>
                </a:solidFill>
                <a:latin typeface="Book Antiqua" panose="02040602050305030304" pitchFamily="18" charset="0"/>
              </a:rPr>
              <a:t>Maintaining learning outcome statement/s to make explicit what the student is expected to know, understand or do.</a:t>
            </a:r>
          </a:p>
          <a:p>
            <a:pPr marL="457082" indent="-457082" algn="just">
              <a:lnSpc>
                <a:spcPct val="100000"/>
              </a:lnSpc>
              <a:buClr>
                <a:schemeClr val="accent1">
                  <a:lumMod val="50000"/>
                </a:schemeClr>
              </a:buClr>
              <a:buFontTx/>
              <a:buAutoNum type="arabicPeriod"/>
            </a:pPr>
            <a:endParaRPr lang="en-US" dirty="0">
              <a:solidFill>
                <a:schemeClr val="tx1"/>
              </a:solidFill>
              <a:latin typeface="Book Antiqua" panose="02040602050305030304" pitchFamily="18" charset="0"/>
            </a:endParaRPr>
          </a:p>
          <a:p>
            <a:pPr marL="457082" indent="-457082" algn="just">
              <a:lnSpc>
                <a:spcPct val="100000"/>
              </a:lnSpc>
              <a:buClr>
                <a:schemeClr val="accent1">
                  <a:lumMod val="50000"/>
                </a:schemeClr>
              </a:buClr>
              <a:buFontTx/>
              <a:buAutoNum type="arabicPeriod"/>
            </a:pPr>
            <a:r>
              <a:rPr lang="en-US" dirty="0">
                <a:solidFill>
                  <a:schemeClr val="tx1"/>
                </a:solidFill>
                <a:latin typeface="Book Antiqua" panose="02040602050305030304" pitchFamily="18" charset="0"/>
              </a:rPr>
              <a:t>Providing for learning activities in the form of group projects, seminars, fieldwork etc. which will help the student to reach these outcomes.</a:t>
            </a:r>
          </a:p>
          <a:p>
            <a:pPr marL="457082" indent="-457082" algn="just">
              <a:lnSpc>
                <a:spcPct val="100000"/>
              </a:lnSpc>
              <a:buClr>
                <a:schemeClr val="accent1">
                  <a:lumMod val="50000"/>
                </a:schemeClr>
              </a:buClr>
              <a:buFontTx/>
              <a:buAutoNum type="arabicPeriod"/>
            </a:pPr>
            <a:endParaRPr lang="en-US" dirty="0">
              <a:solidFill>
                <a:schemeClr val="tx1"/>
              </a:solidFill>
              <a:latin typeface="Book Antiqua" panose="02040602050305030304" pitchFamily="18" charset="0"/>
            </a:endParaRPr>
          </a:p>
          <a:p>
            <a:pPr marL="457082" indent="-457082" algn="just">
              <a:lnSpc>
                <a:spcPct val="100000"/>
              </a:lnSpc>
              <a:buClr>
                <a:schemeClr val="accent1">
                  <a:lumMod val="50000"/>
                </a:schemeClr>
              </a:buClr>
              <a:buFontTx/>
              <a:buAutoNum type="arabicPeriod"/>
            </a:pPr>
            <a:r>
              <a:rPr lang="en-US" dirty="0">
                <a:solidFill>
                  <a:schemeClr val="tx1"/>
                </a:solidFill>
                <a:latin typeface="Book Antiqua" panose="02040602050305030304" pitchFamily="18" charset="0"/>
              </a:rPr>
              <a:t>Assessing the extent to which the student meets these outcomes through the use of explicit assessment criteria.</a:t>
            </a:r>
          </a:p>
          <a:p>
            <a:pPr marL="457082" indent="-457082" algn="just">
              <a:lnSpc>
                <a:spcPct val="100000"/>
              </a:lnSpc>
              <a:buClr>
                <a:schemeClr val="accent1">
                  <a:lumMod val="50000"/>
                </a:schemeClr>
              </a:buClr>
              <a:buFontTx/>
              <a:buAutoNum type="arabicPeriod"/>
            </a:pPr>
            <a:endParaRPr lang="en-US" dirty="0">
              <a:solidFill>
                <a:schemeClr val="tx1"/>
              </a:solidFill>
              <a:latin typeface="Book Antiqua" panose="02040602050305030304" pitchFamily="18" charset="0"/>
            </a:endParaRPr>
          </a:p>
          <a:p>
            <a:pPr marL="457082" indent="-457082" algn="just">
              <a:lnSpc>
                <a:spcPct val="100000"/>
              </a:lnSpc>
              <a:buClr>
                <a:schemeClr val="accent1">
                  <a:lumMod val="50000"/>
                </a:schemeClr>
              </a:buClr>
              <a:buFontTx/>
              <a:buAutoNum type="arabicPeriod"/>
            </a:pPr>
            <a:r>
              <a:rPr lang="en-US" dirty="0">
                <a:solidFill>
                  <a:schemeClr val="tx1"/>
                </a:solidFill>
                <a:latin typeface="Book Antiqua" panose="02040602050305030304" pitchFamily="18" charset="0"/>
              </a:rPr>
              <a:t>Taking corrective action.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885</TotalTime>
  <Words>885</Words>
  <Application>Microsoft Office PowerPoint</Application>
  <PresentationFormat>Custom</PresentationFormat>
  <Paragraphs>264</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ACCREDITATION AS A MEANS FOR QUALITY ENHANCEMENT IN HIGHER EDUCATION </vt:lpstr>
      <vt:lpstr>Slide 2</vt:lpstr>
      <vt:lpstr>Slide 3</vt:lpstr>
      <vt:lpstr>Slide 4</vt:lpstr>
      <vt:lpstr>Slide 5</vt:lpstr>
      <vt:lpstr> Demands of Global Knowledge Economy</vt:lpstr>
      <vt:lpstr>   The New Approach</vt:lpstr>
      <vt:lpstr>Philosophy of OBE</vt:lpstr>
      <vt:lpstr>Learning Environment Required for OBE</vt:lpstr>
      <vt:lpstr>Slide 10</vt:lpstr>
      <vt:lpstr>Slide 11</vt:lpstr>
      <vt:lpstr>Criteria for Evaluation</vt:lpstr>
      <vt:lpstr>Size of the NBA Problem</vt:lpstr>
      <vt:lpstr>Slide 14</vt:lpstr>
      <vt:lpstr>Slide 15</vt:lpstr>
      <vt:lpstr>Slide 16</vt:lpstr>
      <vt:lpstr>Slide 17</vt:lpstr>
      <vt:lpstr>Slide 18</vt:lpstr>
      <vt:lpstr>ANAMOLIES</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Automating the Accredition Process</dc:title>
  <dc:creator>Shri K.K.Agarrwal</dc:creator>
  <cp:lastModifiedBy>Shri K.K.Agarrwal</cp:lastModifiedBy>
  <cp:revision>243</cp:revision>
  <cp:lastPrinted>2021-01-11T06:40:31Z</cp:lastPrinted>
  <dcterms:modified xsi:type="dcterms:W3CDTF">2021-01-28T05:14:00Z</dcterms:modified>
</cp:coreProperties>
</file>